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D9A-02FD-4918-83BD-125F6124F059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89B35-91BE-468E-8EAD-398E9A9BEA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D9A-02FD-4918-83BD-125F6124F059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89B35-91BE-468E-8EAD-398E9A9BEA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D9A-02FD-4918-83BD-125F6124F059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89B35-91BE-468E-8EAD-398E9A9BEA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D9A-02FD-4918-83BD-125F6124F059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89B35-91BE-468E-8EAD-398E9A9BEA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D9A-02FD-4918-83BD-125F6124F059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89B35-91BE-468E-8EAD-398E9A9BEA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D9A-02FD-4918-83BD-125F6124F059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89B35-91BE-468E-8EAD-398E9A9BEA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D9A-02FD-4918-83BD-125F6124F059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89B35-91BE-468E-8EAD-398E9A9BEA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D9A-02FD-4918-83BD-125F6124F059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89B35-91BE-468E-8EAD-398E9A9BEA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D9A-02FD-4918-83BD-125F6124F059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89B35-91BE-468E-8EAD-398E9A9BEA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D9A-02FD-4918-83BD-125F6124F059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89B35-91BE-468E-8EAD-398E9A9BEA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8DD9A-02FD-4918-83BD-125F6124F059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89B35-91BE-468E-8EAD-398E9A9BEA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8DD9A-02FD-4918-83BD-125F6124F059}" type="datetimeFigureOut">
              <a:rPr lang="en-US" smtClean="0"/>
              <a:t>2/6/2015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289B35-91BE-468E-8EAD-398E9A9BEAB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1509225" y="1349033"/>
            <a:ext cx="7206266" cy="1149841"/>
            <a:chOff x="1509225" y="1349033"/>
            <a:chExt cx="7206266" cy="1149841"/>
          </a:xfrm>
        </p:grpSpPr>
        <p:sp>
          <p:nvSpPr>
            <p:cNvPr id="2" name="Freeform 1"/>
            <p:cNvSpPr/>
            <p:nvPr/>
          </p:nvSpPr>
          <p:spPr>
            <a:xfrm>
              <a:off x="1509225" y="1398705"/>
              <a:ext cx="343968" cy="931713"/>
            </a:xfrm>
            <a:custGeom>
              <a:avLst/>
              <a:gdLst/>
              <a:ahLst/>
              <a:cxnLst/>
              <a:rect l="0" t="0" r="0" b="0"/>
              <a:pathLst>
                <a:path w="343968" h="931713">
                  <a:moveTo>
                    <a:pt x="343461" y="163131"/>
                  </a:moveTo>
                  <a:lnTo>
                    <a:pt x="340527" y="154263"/>
                  </a:lnTo>
                  <a:lnTo>
                    <a:pt x="337745" y="145276"/>
                  </a:lnTo>
                  <a:lnTo>
                    <a:pt x="334841" y="135281"/>
                  </a:lnTo>
                  <a:lnTo>
                    <a:pt x="331628" y="124300"/>
                  </a:lnTo>
                  <a:lnTo>
                    <a:pt x="327815" y="112489"/>
                  </a:lnTo>
                  <a:lnTo>
                    <a:pt x="323293" y="100039"/>
                  </a:lnTo>
                  <a:lnTo>
                    <a:pt x="317956" y="87447"/>
                  </a:lnTo>
                  <a:lnTo>
                    <a:pt x="311620" y="75463"/>
                  </a:lnTo>
                  <a:lnTo>
                    <a:pt x="304278" y="64448"/>
                  </a:lnTo>
                  <a:lnTo>
                    <a:pt x="295906" y="54411"/>
                  </a:lnTo>
                  <a:lnTo>
                    <a:pt x="286384" y="45202"/>
                  </a:lnTo>
                  <a:lnTo>
                    <a:pt x="275756" y="36639"/>
                  </a:lnTo>
                  <a:lnTo>
                    <a:pt x="264196" y="28717"/>
                  </a:lnTo>
                  <a:lnTo>
                    <a:pt x="251913" y="21608"/>
                  </a:lnTo>
                  <a:lnTo>
                    <a:pt x="239096" y="15343"/>
                  </a:lnTo>
                  <a:lnTo>
                    <a:pt x="225897" y="9982"/>
                  </a:lnTo>
                  <a:lnTo>
                    <a:pt x="212430" y="5678"/>
                  </a:lnTo>
                  <a:lnTo>
                    <a:pt x="198780" y="2423"/>
                  </a:lnTo>
                  <a:lnTo>
                    <a:pt x="185003" y="390"/>
                  </a:lnTo>
                  <a:lnTo>
                    <a:pt x="171140" y="0"/>
                  </a:lnTo>
                  <a:lnTo>
                    <a:pt x="157225" y="1335"/>
                  </a:lnTo>
                  <a:lnTo>
                    <a:pt x="143438" y="4351"/>
                  </a:lnTo>
                  <a:lnTo>
                    <a:pt x="130101" y="9041"/>
                  </a:lnTo>
                  <a:lnTo>
                    <a:pt x="117356" y="15228"/>
                  </a:lnTo>
                  <a:lnTo>
                    <a:pt x="105340" y="22466"/>
                  </a:lnTo>
                  <a:lnTo>
                    <a:pt x="94263" y="30153"/>
                  </a:lnTo>
                  <a:lnTo>
                    <a:pt x="84140" y="37924"/>
                  </a:lnTo>
                  <a:lnTo>
                    <a:pt x="74680" y="46106"/>
                  </a:lnTo>
                  <a:lnTo>
                    <a:pt x="65400" y="55576"/>
                  </a:lnTo>
                  <a:lnTo>
                    <a:pt x="56011" y="66730"/>
                  </a:lnTo>
                  <a:lnTo>
                    <a:pt x="46736" y="79495"/>
                  </a:lnTo>
                  <a:lnTo>
                    <a:pt x="38188" y="93592"/>
                  </a:lnTo>
                  <a:lnTo>
                    <a:pt x="30661" y="108701"/>
                  </a:lnTo>
                  <a:lnTo>
                    <a:pt x="24133" y="124218"/>
                  </a:lnTo>
                  <a:lnTo>
                    <a:pt x="18439" y="139315"/>
                  </a:lnTo>
                  <a:lnTo>
                    <a:pt x="13394" y="153584"/>
                  </a:lnTo>
                  <a:lnTo>
                    <a:pt x="8988" y="167468"/>
                  </a:lnTo>
                  <a:lnTo>
                    <a:pt x="5393" y="182009"/>
                  </a:lnTo>
                  <a:lnTo>
                    <a:pt x="2642" y="197759"/>
                  </a:lnTo>
                  <a:lnTo>
                    <a:pt x="793" y="214613"/>
                  </a:lnTo>
                  <a:lnTo>
                    <a:pt x="0" y="232085"/>
                  </a:lnTo>
                  <a:lnTo>
                    <a:pt x="252" y="249793"/>
                  </a:lnTo>
                  <a:lnTo>
                    <a:pt x="1556" y="267057"/>
                  </a:lnTo>
                  <a:lnTo>
                    <a:pt x="4028" y="282876"/>
                  </a:lnTo>
                  <a:lnTo>
                    <a:pt x="7620" y="296847"/>
                  </a:lnTo>
                  <a:lnTo>
                    <a:pt x="12320" y="309395"/>
                  </a:lnTo>
                  <a:lnTo>
                    <a:pt x="18223" y="321444"/>
                  </a:lnTo>
                  <a:lnTo>
                    <a:pt x="25273" y="333588"/>
                  </a:lnTo>
                  <a:lnTo>
                    <a:pt x="33447" y="345732"/>
                  </a:lnTo>
                  <a:lnTo>
                    <a:pt x="42837" y="357294"/>
                  </a:lnTo>
                  <a:lnTo>
                    <a:pt x="53376" y="367962"/>
                  </a:lnTo>
                  <a:lnTo>
                    <a:pt x="64876" y="377567"/>
                  </a:lnTo>
                  <a:lnTo>
                    <a:pt x="77120" y="385940"/>
                  </a:lnTo>
                  <a:lnTo>
                    <a:pt x="89911" y="393112"/>
                  </a:lnTo>
                  <a:lnTo>
                    <a:pt x="103092" y="398943"/>
                  </a:lnTo>
                  <a:lnTo>
                    <a:pt x="116547" y="403045"/>
                  </a:lnTo>
                  <a:lnTo>
                    <a:pt x="130190" y="405357"/>
                  </a:lnTo>
                  <a:lnTo>
                    <a:pt x="143961" y="405945"/>
                  </a:lnTo>
                  <a:lnTo>
                    <a:pt x="157820" y="404828"/>
                  </a:lnTo>
                  <a:lnTo>
                    <a:pt x="171729" y="402189"/>
                  </a:lnTo>
                  <a:lnTo>
                    <a:pt x="185341" y="398318"/>
                  </a:lnTo>
                  <a:lnTo>
                    <a:pt x="198028" y="393510"/>
                  </a:lnTo>
                  <a:lnTo>
                    <a:pt x="209529" y="388009"/>
                  </a:lnTo>
                  <a:lnTo>
                    <a:pt x="220064" y="381520"/>
                  </a:lnTo>
                  <a:lnTo>
                    <a:pt x="230141" y="373269"/>
                  </a:lnTo>
                  <a:lnTo>
                    <a:pt x="240106" y="362985"/>
                  </a:lnTo>
                  <a:lnTo>
                    <a:pt x="249953" y="351333"/>
                  </a:lnTo>
                  <a:lnTo>
                    <a:pt x="259425" y="339587"/>
                  </a:lnTo>
                  <a:lnTo>
                    <a:pt x="268394" y="328493"/>
                  </a:lnTo>
                  <a:lnTo>
                    <a:pt x="276877" y="317774"/>
                  </a:lnTo>
                  <a:lnTo>
                    <a:pt x="284953" y="306452"/>
                  </a:lnTo>
                  <a:lnTo>
                    <a:pt x="292718" y="293987"/>
                  </a:lnTo>
                  <a:lnTo>
                    <a:pt x="300254" y="280479"/>
                  </a:lnTo>
                  <a:lnTo>
                    <a:pt x="307628" y="266399"/>
                  </a:lnTo>
                  <a:lnTo>
                    <a:pt x="314884" y="252110"/>
                  </a:lnTo>
                  <a:lnTo>
                    <a:pt x="321893" y="237954"/>
                  </a:lnTo>
                  <a:lnTo>
                    <a:pt x="328374" y="224309"/>
                  </a:lnTo>
                  <a:lnTo>
                    <a:pt x="334200" y="211435"/>
                  </a:lnTo>
                  <a:lnTo>
                    <a:pt x="338949" y="203185"/>
                  </a:lnTo>
                  <a:lnTo>
                    <a:pt x="341973" y="203888"/>
                  </a:lnTo>
                  <a:lnTo>
                    <a:pt x="343435" y="211394"/>
                  </a:lnTo>
                  <a:lnTo>
                    <a:pt x="343967" y="223404"/>
                  </a:lnTo>
                  <a:lnTo>
                    <a:pt x="343896" y="238077"/>
                  </a:lnTo>
                  <a:lnTo>
                    <a:pt x="343180" y="253804"/>
                  </a:lnTo>
                  <a:lnTo>
                    <a:pt x="341817" y="269661"/>
                  </a:lnTo>
                  <a:lnTo>
                    <a:pt x="340054" y="285269"/>
                  </a:lnTo>
                  <a:lnTo>
                    <a:pt x="338316" y="300532"/>
                  </a:lnTo>
                  <a:lnTo>
                    <a:pt x="336845" y="315481"/>
                  </a:lnTo>
                  <a:lnTo>
                    <a:pt x="335702" y="330340"/>
                  </a:lnTo>
                  <a:lnTo>
                    <a:pt x="334859" y="345480"/>
                  </a:lnTo>
                  <a:lnTo>
                    <a:pt x="334252" y="361085"/>
                  </a:lnTo>
                  <a:lnTo>
                    <a:pt x="333657" y="377162"/>
                  </a:lnTo>
                  <a:lnTo>
                    <a:pt x="332717" y="393642"/>
                  </a:lnTo>
                  <a:lnTo>
                    <a:pt x="331270" y="410434"/>
                  </a:lnTo>
                  <a:lnTo>
                    <a:pt x="329482" y="427457"/>
                  </a:lnTo>
                  <a:lnTo>
                    <a:pt x="327743" y="444643"/>
                  </a:lnTo>
                  <a:lnTo>
                    <a:pt x="326279" y="461945"/>
                  </a:lnTo>
                  <a:lnTo>
                    <a:pt x="325145" y="479327"/>
                  </a:lnTo>
                  <a:lnTo>
                    <a:pt x="324309" y="496762"/>
                  </a:lnTo>
                  <a:lnTo>
                    <a:pt x="323713" y="514238"/>
                  </a:lnTo>
                  <a:lnTo>
                    <a:pt x="323295" y="531908"/>
                  </a:lnTo>
                  <a:lnTo>
                    <a:pt x="323008" y="550070"/>
                  </a:lnTo>
                  <a:lnTo>
                    <a:pt x="322811" y="568844"/>
                  </a:lnTo>
                  <a:lnTo>
                    <a:pt x="322678" y="588029"/>
                  </a:lnTo>
                  <a:lnTo>
                    <a:pt x="322588" y="607214"/>
                  </a:lnTo>
                  <a:lnTo>
                    <a:pt x="322527" y="626158"/>
                  </a:lnTo>
                  <a:lnTo>
                    <a:pt x="322486" y="644794"/>
                  </a:lnTo>
                  <a:lnTo>
                    <a:pt x="322459" y="663146"/>
                  </a:lnTo>
                  <a:lnTo>
                    <a:pt x="322441" y="681265"/>
                  </a:lnTo>
                  <a:lnTo>
                    <a:pt x="322429" y="699043"/>
                  </a:lnTo>
                  <a:lnTo>
                    <a:pt x="322420" y="716221"/>
                  </a:lnTo>
                  <a:lnTo>
                    <a:pt x="322420" y="732706"/>
                  </a:lnTo>
                  <a:lnTo>
                    <a:pt x="322589" y="748557"/>
                  </a:lnTo>
                  <a:lnTo>
                    <a:pt x="323235" y="763896"/>
                  </a:lnTo>
                  <a:lnTo>
                    <a:pt x="324482" y="778855"/>
                  </a:lnTo>
                  <a:lnTo>
                    <a:pt x="326133" y="793869"/>
                  </a:lnTo>
                  <a:lnTo>
                    <a:pt x="327781" y="809635"/>
                  </a:lnTo>
                  <a:lnTo>
                    <a:pt x="329183" y="826459"/>
                  </a:lnTo>
                  <a:lnTo>
                    <a:pt x="330278" y="843981"/>
                  </a:lnTo>
                  <a:lnTo>
                    <a:pt x="331206" y="863394"/>
                  </a:lnTo>
                  <a:lnTo>
                    <a:pt x="332044" y="889762"/>
                  </a:lnTo>
                  <a:lnTo>
                    <a:pt x="332933" y="9317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05370" y="22356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38934" y="1440377"/>
              <a:ext cx="447151" cy="784756"/>
            </a:xfrm>
            <a:custGeom>
              <a:avLst/>
              <a:gdLst/>
              <a:ahLst/>
              <a:cxnLst/>
              <a:rect l="0" t="0" r="0" b="0"/>
              <a:pathLst>
                <a:path w="447151" h="784756">
                  <a:moveTo>
                    <a:pt x="124405" y="16174"/>
                  </a:moveTo>
                  <a:lnTo>
                    <a:pt x="118537" y="22109"/>
                  </a:lnTo>
                  <a:lnTo>
                    <a:pt x="112973" y="28314"/>
                  </a:lnTo>
                  <a:lnTo>
                    <a:pt x="107174" y="35414"/>
                  </a:lnTo>
                  <a:lnTo>
                    <a:pt x="101093" y="43527"/>
                  </a:lnTo>
                  <a:lnTo>
                    <a:pt x="94763" y="52822"/>
                  </a:lnTo>
                  <a:lnTo>
                    <a:pt x="88235" y="63270"/>
                  </a:lnTo>
                  <a:lnTo>
                    <a:pt x="81559" y="74695"/>
                  </a:lnTo>
                  <a:lnTo>
                    <a:pt x="74777" y="86881"/>
                  </a:lnTo>
                  <a:lnTo>
                    <a:pt x="67919" y="99630"/>
                  </a:lnTo>
                  <a:lnTo>
                    <a:pt x="61010" y="112782"/>
                  </a:lnTo>
                  <a:lnTo>
                    <a:pt x="54064" y="126216"/>
                  </a:lnTo>
                  <a:lnTo>
                    <a:pt x="47095" y="139835"/>
                  </a:lnTo>
                  <a:lnTo>
                    <a:pt x="40110" y="153251"/>
                  </a:lnTo>
                  <a:lnTo>
                    <a:pt x="33113" y="165807"/>
                  </a:lnTo>
                  <a:lnTo>
                    <a:pt x="26113" y="177191"/>
                  </a:lnTo>
                  <a:lnTo>
                    <a:pt x="19259" y="186612"/>
                  </a:lnTo>
                  <a:lnTo>
                    <a:pt x="12268" y="192081"/>
                  </a:lnTo>
                  <a:lnTo>
                    <a:pt x="5663" y="192584"/>
                  </a:lnTo>
                  <a:lnTo>
                    <a:pt x="1439" y="189036"/>
                  </a:lnTo>
                  <a:lnTo>
                    <a:pt x="0" y="182429"/>
                  </a:lnTo>
                  <a:lnTo>
                    <a:pt x="936" y="173575"/>
                  </a:lnTo>
                  <a:lnTo>
                    <a:pt x="3689" y="163108"/>
                  </a:lnTo>
                  <a:lnTo>
                    <a:pt x="7761" y="151509"/>
                  </a:lnTo>
                  <a:lnTo>
                    <a:pt x="12765" y="139125"/>
                  </a:lnTo>
                  <a:lnTo>
                    <a:pt x="18417" y="126204"/>
                  </a:lnTo>
                  <a:lnTo>
                    <a:pt x="24512" y="112926"/>
                  </a:lnTo>
                  <a:lnTo>
                    <a:pt x="30909" y="99738"/>
                  </a:lnTo>
                  <a:lnTo>
                    <a:pt x="37511" y="87335"/>
                  </a:lnTo>
                  <a:lnTo>
                    <a:pt x="44255" y="76030"/>
                  </a:lnTo>
                  <a:lnTo>
                    <a:pt x="51259" y="65794"/>
                  </a:lnTo>
                  <a:lnTo>
                    <a:pt x="58802" y="56450"/>
                  </a:lnTo>
                  <a:lnTo>
                    <a:pt x="66995" y="47796"/>
                  </a:lnTo>
                  <a:lnTo>
                    <a:pt x="75956" y="39812"/>
                  </a:lnTo>
                  <a:lnTo>
                    <a:pt x="85883" y="32662"/>
                  </a:lnTo>
                  <a:lnTo>
                    <a:pt x="96786" y="26365"/>
                  </a:lnTo>
                  <a:lnTo>
                    <a:pt x="108532" y="20812"/>
                  </a:lnTo>
                  <a:lnTo>
                    <a:pt x="120941" y="15848"/>
                  </a:lnTo>
                  <a:lnTo>
                    <a:pt x="133848" y="11327"/>
                  </a:lnTo>
                  <a:lnTo>
                    <a:pt x="147276" y="7290"/>
                  </a:lnTo>
                  <a:lnTo>
                    <a:pt x="161429" y="3951"/>
                  </a:lnTo>
                  <a:lnTo>
                    <a:pt x="176349" y="1384"/>
                  </a:lnTo>
                  <a:lnTo>
                    <a:pt x="191622" y="0"/>
                  </a:lnTo>
                  <a:lnTo>
                    <a:pt x="206496" y="584"/>
                  </a:lnTo>
                  <a:lnTo>
                    <a:pt x="220574" y="3392"/>
                  </a:lnTo>
                  <a:lnTo>
                    <a:pt x="233805" y="8211"/>
                  </a:lnTo>
                  <a:lnTo>
                    <a:pt x="246305" y="14651"/>
                  </a:lnTo>
                  <a:lnTo>
                    <a:pt x="258223" y="22319"/>
                  </a:lnTo>
                  <a:lnTo>
                    <a:pt x="269380" y="31041"/>
                  </a:lnTo>
                  <a:lnTo>
                    <a:pt x="279281" y="40864"/>
                  </a:lnTo>
                  <a:lnTo>
                    <a:pt x="287751" y="51731"/>
                  </a:lnTo>
                  <a:lnTo>
                    <a:pt x="294592" y="63637"/>
                  </a:lnTo>
                  <a:lnTo>
                    <a:pt x="299440" y="76692"/>
                  </a:lnTo>
                  <a:lnTo>
                    <a:pt x="302291" y="90840"/>
                  </a:lnTo>
                  <a:lnTo>
                    <a:pt x="303426" y="105578"/>
                  </a:lnTo>
                  <a:lnTo>
                    <a:pt x="303215" y="120085"/>
                  </a:lnTo>
                  <a:lnTo>
                    <a:pt x="302001" y="133922"/>
                  </a:lnTo>
                  <a:lnTo>
                    <a:pt x="299901" y="147330"/>
                  </a:lnTo>
                  <a:lnTo>
                    <a:pt x="296823" y="161014"/>
                  </a:lnTo>
                  <a:lnTo>
                    <a:pt x="292788" y="175366"/>
                  </a:lnTo>
                  <a:lnTo>
                    <a:pt x="287774" y="190296"/>
                  </a:lnTo>
                  <a:lnTo>
                    <a:pt x="281652" y="205405"/>
                  </a:lnTo>
                  <a:lnTo>
                    <a:pt x="274456" y="220426"/>
                  </a:lnTo>
                  <a:lnTo>
                    <a:pt x="266352" y="235259"/>
                  </a:lnTo>
                  <a:lnTo>
                    <a:pt x="257542" y="249899"/>
                  </a:lnTo>
                  <a:lnTo>
                    <a:pt x="248213" y="264364"/>
                  </a:lnTo>
                  <a:lnTo>
                    <a:pt x="238680" y="278364"/>
                  </a:lnTo>
                  <a:lnTo>
                    <a:pt x="229360" y="291320"/>
                  </a:lnTo>
                  <a:lnTo>
                    <a:pt x="220464" y="302999"/>
                  </a:lnTo>
                  <a:lnTo>
                    <a:pt x="212017" y="313486"/>
                  </a:lnTo>
                  <a:lnTo>
                    <a:pt x="203957" y="322998"/>
                  </a:lnTo>
                  <a:lnTo>
                    <a:pt x="196210" y="331717"/>
                  </a:lnTo>
                  <a:lnTo>
                    <a:pt x="189088" y="337976"/>
                  </a:lnTo>
                  <a:lnTo>
                    <a:pt x="184486" y="338879"/>
                  </a:lnTo>
                  <a:lnTo>
                    <a:pt x="183878" y="335196"/>
                  </a:lnTo>
                  <a:lnTo>
                    <a:pt x="186233" y="329842"/>
                  </a:lnTo>
                  <a:lnTo>
                    <a:pt x="190794" y="324295"/>
                  </a:lnTo>
                  <a:lnTo>
                    <a:pt x="197055" y="319045"/>
                  </a:lnTo>
                  <a:lnTo>
                    <a:pt x="204753" y="314191"/>
                  </a:lnTo>
                  <a:lnTo>
                    <a:pt x="213849" y="309695"/>
                  </a:lnTo>
                  <a:lnTo>
                    <a:pt x="224205" y="305498"/>
                  </a:lnTo>
                  <a:lnTo>
                    <a:pt x="235590" y="302017"/>
                  </a:lnTo>
                  <a:lnTo>
                    <a:pt x="247759" y="300116"/>
                  </a:lnTo>
                  <a:lnTo>
                    <a:pt x="260502" y="300141"/>
                  </a:lnTo>
                  <a:lnTo>
                    <a:pt x="273652" y="302125"/>
                  </a:lnTo>
                  <a:lnTo>
                    <a:pt x="287085" y="306048"/>
                  </a:lnTo>
                  <a:lnTo>
                    <a:pt x="300715" y="311694"/>
                  </a:lnTo>
                  <a:lnTo>
                    <a:pt x="314477" y="318891"/>
                  </a:lnTo>
                  <a:lnTo>
                    <a:pt x="328330" y="327607"/>
                  </a:lnTo>
                  <a:lnTo>
                    <a:pt x="342235" y="337679"/>
                  </a:lnTo>
                  <a:lnTo>
                    <a:pt x="355844" y="348523"/>
                  </a:lnTo>
                  <a:lnTo>
                    <a:pt x="368530" y="359261"/>
                  </a:lnTo>
                  <a:lnTo>
                    <a:pt x="380020" y="369409"/>
                  </a:lnTo>
                  <a:lnTo>
                    <a:pt x="390209" y="379017"/>
                  </a:lnTo>
                  <a:lnTo>
                    <a:pt x="398989" y="388464"/>
                  </a:lnTo>
                  <a:lnTo>
                    <a:pt x="406451" y="398006"/>
                  </a:lnTo>
                  <a:lnTo>
                    <a:pt x="412820" y="407738"/>
                  </a:lnTo>
                  <a:lnTo>
                    <a:pt x="418347" y="417666"/>
                  </a:lnTo>
                  <a:lnTo>
                    <a:pt x="423258" y="427758"/>
                  </a:lnTo>
                  <a:lnTo>
                    <a:pt x="427729" y="437980"/>
                  </a:lnTo>
                  <a:lnTo>
                    <a:pt x="431893" y="448294"/>
                  </a:lnTo>
                  <a:lnTo>
                    <a:pt x="435841" y="458681"/>
                  </a:lnTo>
                  <a:lnTo>
                    <a:pt x="439476" y="469283"/>
                  </a:lnTo>
                  <a:lnTo>
                    <a:pt x="442538" y="480392"/>
                  </a:lnTo>
                  <a:lnTo>
                    <a:pt x="444924" y="492137"/>
                  </a:lnTo>
                  <a:lnTo>
                    <a:pt x="446525" y="504806"/>
                  </a:lnTo>
                  <a:lnTo>
                    <a:pt x="447150" y="518908"/>
                  </a:lnTo>
                  <a:lnTo>
                    <a:pt x="446791" y="534571"/>
                  </a:lnTo>
                  <a:lnTo>
                    <a:pt x="445583" y="551141"/>
                  </a:lnTo>
                  <a:lnTo>
                    <a:pt x="443710" y="567416"/>
                  </a:lnTo>
                  <a:lnTo>
                    <a:pt x="441341" y="582727"/>
                  </a:lnTo>
                  <a:lnTo>
                    <a:pt x="438617" y="596936"/>
                  </a:lnTo>
                  <a:lnTo>
                    <a:pt x="435643" y="610166"/>
                  </a:lnTo>
                  <a:lnTo>
                    <a:pt x="432492" y="622619"/>
                  </a:lnTo>
                  <a:lnTo>
                    <a:pt x="429055" y="634491"/>
                  </a:lnTo>
                  <a:lnTo>
                    <a:pt x="425062" y="645945"/>
                  </a:lnTo>
                  <a:lnTo>
                    <a:pt x="420410" y="657101"/>
                  </a:lnTo>
                  <a:lnTo>
                    <a:pt x="415149" y="667886"/>
                  </a:lnTo>
                  <a:lnTo>
                    <a:pt x="409393" y="678055"/>
                  </a:lnTo>
                  <a:lnTo>
                    <a:pt x="403256" y="687521"/>
                  </a:lnTo>
                  <a:lnTo>
                    <a:pt x="396677" y="696181"/>
                  </a:lnTo>
                  <a:lnTo>
                    <a:pt x="389430" y="703852"/>
                  </a:lnTo>
                  <a:lnTo>
                    <a:pt x="381443" y="710530"/>
                  </a:lnTo>
                  <a:lnTo>
                    <a:pt x="372791" y="716354"/>
                  </a:lnTo>
                  <a:lnTo>
                    <a:pt x="363605" y="721507"/>
                  </a:lnTo>
                  <a:lnTo>
                    <a:pt x="354018" y="726163"/>
                  </a:lnTo>
                  <a:lnTo>
                    <a:pt x="344139" y="730462"/>
                  </a:lnTo>
                  <a:lnTo>
                    <a:pt x="334054" y="734510"/>
                  </a:lnTo>
                  <a:lnTo>
                    <a:pt x="323823" y="738384"/>
                  </a:lnTo>
                  <a:lnTo>
                    <a:pt x="313325" y="742140"/>
                  </a:lnTo>
                  <a:lnTo>
                    <a:pt x="302286" y="745815"/>
                  </a:lnTo>
                  <a:lnTo>
                    <a:pt x="290582" y="749431"/>
                  </a:lnTo>
                  <a:lnTo>
                    <a:pt x="277771" y="752842"/>
                  </a:lnTo>
                  <a:lnTo>
                    <a:pt x="263043" y="755753"/>
                  </a:lnTo>
                  <a:lnTo>
                    <a:pt x="246140" y="758047"/>
                  </a:lnTo>
                  <a:lnTo>
                    <a:pt x="227754" y="759926"/>
                  </a:lnTo>
                  <a:lnTo>
                    <a:pt x="209188" y="761802"/>
                  </a:lnTo>
                  <a:lnTo>
                    <a:pt x="191216" y="763914"/>
                  </a:lnTo>
                  <a:lnTo>
                    <a:pt x="173746" y="766165"/>
                  </a:lnTo>
                  <a:lnTo>
                    <a:pt x="156116" y="768222"/>
                  </a:lnTo>
                  <a:lnTo>
                    <a:pt x="137938" y="769908"/>
                  </a:lnTo>
                  <a:lnTo>
                    <a:pt x="119611" y="771362"/>
                  </a:lnTo>
                  <a:lnTo>
                    <a:pt x="102125" y="772945"/>
                  </a:lnTo>
                  <a:lnTo>
                    <a:pt x="85997" y="774857"/>
                  </a:lnTo>
                  <a:lnTo>
                    <a:pt x="71498" y="776981"/>
                  </a:lnTo>
                  <a:lnTo>
                    <a:pt x="57375" y="779176"/>
                  </a:lnTo>
                  <a:lnTo>
                    <a:pt x="41277" y="781639"/>
                  </a:lnTo>
                  <a:lnTo>
                    <a:pt x="19120" y="784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83778" y="1376874"/>
              <a:ext cx="492629" cy="795616"/>
            </a:xfrm>
            <a:custGeom>
              <a:avLst/>
              <a:gdLst/>
              <a:ahLst/>
              <a:cxnLst/>
              <a:rect l="0" t="0" r="0" b="0"/>
              <a:pathLst>
                <a:path w="492629" h="795616">
                  <a:moveTo>
                    <a:pt x="132328" y="5978"/>
                  </a:moveTo>
                  <a:lnTo>
                    <a:pt x="123593" y="11845"/>
                  </a:lnTo>
                  <a:lnTo>
                    <a:pt x="115887" y="17410"/>
                  </a:lnTo>
                  <a:lnTo>
                    <a:pt x="108480" y="23214"/>
                  </a:lnTo>
                  <a:lnTo>
                    <a:pt x="101046" y="29467"/>
                  </a:lnTo>
                  <a:lnTo>
                    <a:pt x="93219" y="36445"/>
                  </a:lnTo>
                  <a:lnTo>
                    <a:pt x="84845" y="44222"/>
                  </a:lnTo>
                  <a:lnTo>
                    <a:pt x="76102" y="52551"/>
                  </a:lnTo>
                  <a:lnTo>
                    <a:pt x="67387" y="60982"/>
                  </a:lnTo>
                  <a:lnTo>
                    <a:pt x="58933" y="69242"/>
                  </a:lnTo>
                  <a:lnTo>
                    <a:pt x="50800" y="77244"/>
                  </a:lnTo>
                  <a:lnTo>
                    <a:pt x="42959" y="84997"/>
                  </a:lnTo>
                  <a:lnTo>
                    <a:pt x="35353" y="92545"/>
                  </a:lnTo>
                  <a:lnTo>
                    <a:pt x="27922" y="99935"/>
                  </a:lnTo>
                  <a:lnTo>
                    <a:pt x="20620" y="107211"/>
                  </a:lnTo>
                  <a:lnTo>
                    <a:pt x="13417" y="114352"/>
                  </a:lnTo>
                  <a:lnTo>
                    <a:pt x="6683" y="119478"/>
                  </a:lnTo>
                  <a:lnTo>
                    <a:pt x="1811" y="120222"/>
                  </a:lnTo>
                  <a:lnTo>
                    <a:pt x="0" y="117290"/>
                  </a:lnTo>
                  <a:lnTo>
                    <a:pt x="904" y="111816"/>
                  </a:lnTo>
                  <a:lnTo>
                    <a:pt x="3789" y="104810"/>
                  </a:lnTo>
                  <a:lnTo>
                    <a:pt x="8038" y="97152"/>
                  </a:lnTo>
                  <a:lnTo>
                    <a:pt x="13210" y="89348"/>
                  </a:lnTo>
                  <a:lnTo>
                    <a:pt x="19166" y="81452"/>
                  </a:lnTo>
                  <a:lnTo>
                    <a:pt x="26009" y="73224"/>
                  </a:lnTo>
                  <a:lnTo>
                    <a:pt x="33736" y="64537"/>
                  </a:lnTo>
                  <a:lnTo>
                    <a:pt x="42387" y="55563"/>
                  </a:lnTo>
                  <a:lnTo>
                    <a:pt x="52106" y="46683"/>
                  </a:lnTo>
                  <a:lnTo>
                    <a:pt x="62871" y="38119"/>
                  </a:lnTo>
                  <a:lnTo>
                    <a:pt x="74525" y="30079"/>
                  </a:lnTo>
                  <a:lnTo>
                    <a:pt x="86873" y="22832"/>
                  </a:lnTo>
                  <a:lnTo>
                    <a:pt x="99734" y="16447"/>
                  </a:lnTo>
                  <a:lnTo>
                    <a:pt x="112962" y="10990"/>
                  </a:lnTo>
                  <a:lnTo>
                    <a:pt x="126448" y="6615"/>
                  </a:lnTo>
                  <a:lnTo>
                    <a:pt x="140117" y="3305"/>
                  </a:lnTo>
                  <a:lnTo>
                    <a:pt x="154075" y="1063"/>
                  </a:lnTo>
                  <a:lnTo>
                    <a:pt x="168592" y="0"/>
                  </a:lnTo>
                  <a:lnTo>
                    <a:pt x="183765" y="65"/>
                  </a:lnTo>
                  <a:lnTo>
                    <a:pt x="199380" y="1244"/>
                  </a:lnTo>
                  <a:lnTo>
                    <a:pt x="215015" y="3630"/>
                  </a:lnTo>
                  <a:lnTo>
                    <a:pt x="230412" y="7160"/>
                  </a:lnTo>
                  <a:lnTo>
                    <a:pt x="245175" y="11649"/>
                  </a:lnTo>
                  <a:lnTo>
                    <a:pt x="258709" y="16878"/>
                  </a:lnTo>
                  <a:lnTo>
                    <a:pt x="270809" y="22662"/>
                  </a:lnTo>
                  <a:lnTo>
                    <a:pt x="281594" y="29172"/>
                  </a:lnTo>
                  <a:lnTo>
                    <a:pt x="291313" y="36906"/>
                  </a:lnTo>
                  <a:lnTo>
                    <a:pt x="300223" y="46037"/>
                  </a:lnTo>
                  <a:lnTo>
                    <a:pt x="308379" y="56441"/>
                  </a:lnTo>
                  <a:lnTo>
                    <a:pt x="315646" y="67875"/>
                  </a:lnTo>
                  <a:lnTo>
                    <a:pt x="322012" y="80086"/>
                  </a:lnTo>
                  <a:lnTo>
                    <a:pt x="327271" y="92861"/>
                  </a:lnTo>
                  <a:lnTo>
                    <a:pt x="330974" y="106035"/>
                  </a:lnTo>
                  <a:lnTo>
                    <a:pt x="333012" y="119487"/>
                  </a:lnTo>
                  <a:lnTo>
                    <a:pt x="333413" y="133128"/>
                  </a:lnTo>
                  <a:lnTo>
                    <a:pt x="332170" y="146899"/>
                  </a:lnTo>
                  <a:lnTo>
                    <a:pt x="329445" y="160749"/>
                  </a:lnTo>
                  <a:lnTo>
                    <a:pt x="325516" y="174321"/>
                  </a:lnTo>
                  <a:lnTo>
                    <a:pt x="320671" y="186982"/>
                  </a:lnTo>
                  <a:lnTo>
                    <a:pt x="315152" y="198469"/>
                  </a:lnTo>
                  <a:lnTo>
                    <a:pt x="308991" y="209166"/>
                  </a:lnTo>
                  <a:lnTo>
                    <a:pt x="302025" y="219883"/>
                  </a:lnTo>
                  <a:lnTo>
                    <a:pt x="294232" y="231095"/>
                  </a:lnTo>
                  <a:lnTo>
                    <a:pt x="285880" y="242764"/>
                  </a:lnTo>
                  <a:lnTo>
                    <a:pt x="277427" y="254531"/>
                  </a:lnTo>
                  <a:lnTo>
                    <a:pt x="269145" y="266150"/>
                  </a:lnTo>
                  <a:lnTo>
                    <a:pt x="260956" y="277377"/>
                  </a:lnTo>
                  <a:lnTo>
                    <a:pt x="252546" y="287909"/>
                  </a:lnTo>
                  <a:lnTo>
                    <a:pt x="243747" y="297622"/>
                  </a:lnTo>
                  <a:lnTo>
                    <a:pt x="234910" y="305455"/>
                  </a:lnTo>
                  <a:lnTo>
                    <a:pt x="228125" y="308972"/>
                  </a:lnTo>
                  <a:lnTo>
                    <a:pt x="225850" y="308067"/>
                  </a:lnTo>
                  <a:lnTo>
                    <a:pt x="228099" y="305233"/>
                  </a:lnTo>
                  <a:lnTo>
                    <a:pt x="233912" y="301918"/>
                  </a:lnTo>
                  <a:lnTo>
                    <a:pt x="242308" y="298892"/>
                  </a:lnTo>
                  <a:lnTo>
                    <a:pt x="252510" y="296453"/>
                  </a:lnTo>
                  <a:lnTo>
                    <a:pt x="263955" y="294948"/>
                  </a:lnTo>
                  <a:lnTo>
                    <a:pt x="276248" y="294903"/>
                  </a:lnTo>
                  <a:lnTo>
                    <a:pt x="289119" y="296465"/>
                  </a:lnTo>
                  <a:lnTo>
                    <a:pt x="302544" y="299630"/>
                  </a:lnTo>
                  <a:lnTo>
                    <a:pt x="316705" y="304418"/>
                  </a:lnTo>
                  <a:lnTo>
                    <a:pt x="331631" y="310671"/>
                  </a:lnTo>
                  <a:lnTo>
                    <a:pt x="346741" y="317952"/>
                  </a:lnTo>
                  <a:lnTo>
                    <a:pt x="360974" y="325668"/>
                  </a:lnTo>
                  <a:lnTo>
                    <a:pt x="373803" y="333449"/>
                  </a:lnTo>
                  <a:lnTo>
                    <a:pt x="385214" y="341298"/>
                  </a:lnTo>
                  <a:lnTo>
                    <a:pt x="395420" y="349480"/>
                  </a:lnTo>
                  <a:lnTo>
                    <a:pt x="404693" y="358133"/>
                  </a:lnTo>
                  <a:lnTo>
                    <a:pt x="413278" y="367250"/>
                  </a:lnTo>
                  <a:lnTo>
                    <a:pt x="421373" y="376757"/>
                  </a:lnTo>
                  <a:lnTo>
                    <a:pt x="429125" y="386564"/>
                  </a:lnTo>
                  <a:lnTo>
                    <a:pt x="436640" y="396592"/>
                  </a:lnTo>
                  <a:lnTo>
                    <a:pt x="443993" y="406777"/>
                  </a:lnTo>
                  <a:lnTo>
                    <a:pt x="451233" y="417076"/>
                  </a:lnTo>
                  <a:lnTo>
                    <a:pt x="458230" y="427619"/>
                  </a:lnTo>
                  <a:lnTo>
                    <a:pt x="464701" y="438689"/>
                  </a:lnTo>
                  <a:lnTo>
                    <a:pt x="470535" y="450408"/>
                  </a:lnTo>
                  <a:lnTo>
                    <a:pt x="475774" y="463060"/>
                  </a:lnTo>
                  <a:lnTo>
                    <a:pt x="480526" y="477149"/>
                  </a:lnTo>
                  <a:lnTo>
                    <a:pt x="484900" y="492805"/>
                  </a:lnTo>
                  <a:lnTo>
                    <a:pt x="488668" y="509370"/>
                  </a:lnTo>
                  <a:lnTo>
                    <a:pt x="491295" y="525641"/>
                  </a:lnTo>
                  <a:lnTo>
                    <a:pt x="492579" y="540950"/>
                  </a:lnTo>
                  <a:lnTo>
                    <a:pt x="492628" y="555157"/>
                  </a:lnTo>
                  <a:lnTo>
                    <a:pt x="491673" y="568386"/>
                  </a:lnTo>
                  <a:lnTo>
                    <a:pt x="489956" y="580838"/>
                  </a:lnTo>
                  <a:lnTo>
                    <a:pt x="487686" y="592710"/>
                  </a:lnTo>
                  <a:lnTo>
                    <a:pt x="485026" y="604164"/>
                  </a:lnTo>
                  <a:lnTo>
                    <a:pt x="482089" y="615320"/>
                  </a:lnTo>
                  <a:lnTo>
                    <a:pt x="478796" y="626104"/>
                  </a:lnTo>
                  <a:lnTo>
                    <a:pt x="474900" y="636273"/>
                  </a:lnTo>
                  <a:lnTo>
                    <a:pt x="470310" y="645743"/>
                  </a:lnTo>
                  <a:lnTo>
                    <a:pt x="464920" y="654577"/>
                  </a:lnTo>
                  <a:lnTo>
                    <a:pt x="458544" y="662896"/>
                  </a:lnTo>
                  <a:lnTo>
                    <a:pt x="451165" y="670827"/>
                  </a:lnTo>
                  <a:lnTo>
                    <a:pt x="442428" y="678476"/>
                  </a:lnTo>
                  <a:lnTo>
                    <a:pt x="431596" y="685927"/>
                  </a:lnTo>
                  <a:lnTo>
                    <a:pt x="418467" y="693234"/>
                  </a:lnTo>
                  <a:lnTo>
                    <a:pt x="403768" y="700278"/>
                  </a:lnTo>
                  <a:lnTo>
                    <a:pt x="388833" y="706782"/>
                  </a:lnTo>
                  <a:lnTo>
                    <a:pt x="374456" y="712637"/>
                  </a:lnTo>
                  <a:lnTo>
                    <a:pt x="360722" y="717890"/>
                  </a:lnTo>
                  <a:lnTo>
                    <a:pt x="347286" y="722653"/>
                  </a:lnTo>
                  <a:lnTo>
                    <a:pt x="333881" y="727047"/>
                  </a:lnTo>
                  <a:lnTo>
                    <a:pt x="320386" y="731339"/>
                  </a:lnTo>
                  <a:lnTo>
                    <a:pt x="306773" y="735914"/>
                  </a:lnTo>
                  <a:lnTo>
                    <a:pt x="293052" y="740955"/>
                  </a:lnTo>
                  <a:lnTo>
                    <a:pt x="279411" y="746309"/>
                  </a:lnTo>
                  <a:lnTo>
                    <a:pt x="266179" y="751596"/>
                  </a:lnTo>
                  <a:lnTo>
                    <a:pt x="253498" y="756590"/>
                  </a:lnTo>
                  <a:lnTo>
                    <a:pt x="241187" y="761078"/>
                  </a:lnTo>
                  <a:lnTo>
                    <a:pt x="228847" y="764785"/>
                  </a:lnTo>
                  <a:lnTo>
                    <a:pt x="216246" y="767650"/>
                  </a:lnTo>
                  <a:lnTo>
                    <a:pt x="203323" y="769930"/>
                  </a:lnTo>
                  <a:lnTo>
                    <a:pt x="190109" y="772082"/>
                  </a:lnTo>
                  <a:lnTo>
                    <a:pt x="176655" y="774388"/>
                  </a:lnTo>
                  <a:lnTo>
                    <a:pt x="162855" y="776939"/>
                  </a:lnTo>
                  <a:lnTo>
                    <a:pt x="148453" y="779732"/>
                  </a:lnTo>
                  <a:lnTo>
                    <a:pt x="133361" y="782720"/>
                  </a:lnTo>
                  <a:lnTo>
                    <a:pt x="117802" y="785693"/>
                  </a:lnTo>
                  <a:lnTo>
                    <a:pt x="102204" y="788302"/>
                  </a:lnTo>
                  <a:lnTo>
                    <a:pt x="86842" y="790386"/>
                  </a:lnTo>
                  <a:lnTo>
                    <a:pt x="72392" y="791956"/>
                  </a:lnTo>
                  <a:lnTo>
                    <a:pt x="58595" y="793261"/>
                  </a:lnTo>
                  <a:lnTo>
                    <a:pt x="44246" y="794416"/>
                  </a:lnTo>
                  <a:lnTo>
                    <a:pt x="27043" y="7956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42572" y="1709235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8531" y="2934"/>
                  </a:lnTo>
                  <a:lnTo>
                    <a:pt x="129544" y="5716"/>
                  </a:lnTo>
                  <a:lnTo>
                    <a:pt x="119544" y="8616"/>
                  </a:lnTo>
                  <a:lnTo>
                    <a:pt x="108391" y="11656"/>
                  </a:lnTo>
                  <a:lnTo>
                    <a:pt x="95931" y="14821"/>
                  </a:lnTo>
                  <a:lnTo>
                    <a:pt x="82233" y="18085"/>
                  </a:lnTo>
                  <a:lnTo>
                    <a:pt x="67875" y="21464"/>
                  </a:lnTo>
                  <a:lnTo>
                    <a:pt x="52224" y="25453"/>
                  </a:lnTo>
                  <a:lnTo>
                    <a:pt x="31670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47982" y="1477608"/>
              <a:ext cx="31586" cy="642240"/>
            </a:xfrm>
            <a:custGeom>
              <a:avLst/>
              <a:gdLst/>
              <a:ahLst/>
              <a:cxnLst/>
              <a:rect l="0" t="0" r="0" b="0"/>
              <a:pathLst>
                <a:path w="31586" h="642240">
                  <a:moveTo>
                    <a:pt x="0" y="0"/>
                  </a:moveTo>
                  <a:lnTo>
                    <a:pt x="2933" y="11937"/>
                  </a:lnTo>
                  <a:lnTo>
                    <a:pt x="5716" y="24986"/>
                  </a:lnTo>
                  <a:lnTo>
                    <a:pt x="8610" y="40460"/>
                  </a:lnTo>
                  <a:lnTo>
                    <a:pt x="11478" y="57682"/>
                  </a:lnTo>
                  <a:lnTo>
                    <a:pt x="13994" y="75347"/>
                  </a:lnTo>
                  <a:lnTo>
                    <a:pt x="16010" y="92647"/>
                  </a:lnTo>
                  <a:lnTo>
                    <a:pt x="17695" y="109466"/>
                  </a:lnTo>
                  <a:lnTo>
                    <a:pt x="19438" y="126111"/>
                  </a:lnTo>
                  <a:lnTo>
                    <a:pt x="21460" y="142823"/>
                  </a:lnTo>
                  <a:lnTo>
                    <a:pt x="23649" y="159857"/>
                  </a:lnTo>
                  <a:lnTo>
                    <a:pt x="25665" y="177532"/>
                  </a:lnTo>
                  <a:lnTo>
                    <a:pt x="27318" y="195948"/>
                  </a:lnTo>
                  <a:lnTo>
                    <a:pt x="28581" y="214880"/>
                  </a:lnTo>
                  <a:lnTo>
                    <a:pt x="29503" y="233889"/>
                  </a:lnTo>
                  <a:lnTo>
                    <a:pt x="30158" y="252716"/>
                  </a:lnTo>
                  <a:lnTo>
                    <a:pt x="30614" y="271441"/>
                  </a:lnTo>
                  <a:lnTo>
                    <a:pt x="30928" y="290386"/>
                  </a:lnTo>
                  <a:lnTo>
                    <a:pt x="31143" y="309720"/>
                  </a:lnTo>
                  <a:lnTo>
                    <a:pt x="31288" y="329299"/>
                  </a:lnTo>
                  <a:lnTo>
                    <a:pt x="31386" y="348756"/>
                  </a:lnTo>
                  <a:lnTo>
                    <a:pt x="31452" y="367885"/>
                  </a:lnTo>
                  <a:lnTo>
                    <a:pt x="31496" y="386647"/>
                  </a:lnTo>
                  <a:lnTo>
                    <a:pt x="31525" y="405085"/>
                  </a:lnTo>
                  <a:lnTo>
                    <a:pt x="31545" y="423261"/>
                  </a:lnTo>
                  <a:lnTo>
                    <a:pt x="31558" y="441078"/>
                  </a:lnTo>
                  <a:lnTo>
                    <a:pt x="31567" y="458282"/>
                  </a:lnTo>
                  <a:lnTo>
                    <a:pt x="31573" y="474793"/>
                  </a:lnTo>
                  <a:lnTo>
                    <a:pt x="31577" y="491001"/>
                  </a:lnTo>
                  <a:lnTo>
                    <a:pt x="31579" y="507644"/>
                  </a:lnTo>
                  <a:lnTo>
                    <a:pt x="31581" y="525097"/>
                  </a:lnTo>
                  <a:lnTo>
                    <a:pt x="31583" y="543074"/>
                  </a:lnTo>
                  <a:lnTo>
                    <a:pt x="31583" y="560843"/>
                  </a:lnTo>
                  <a:lnTo>
                    <a:pt x="31583" y="577963"/>
                  </a:lnTo>
                  <a:lnTo>
                    <a:pt x="31584" y="593748"/>
                  </a:lnTo>
                  <a:lnTo>
                    <a:pt x="31584" y="608660"/>
                  </a:lnTo>
                  <a:lnTo>
                    <a:pt x="31585" y="624001"/>
                  </a:lnTo>
                  <a:lnTo>
                    <a:pt x="31585" y="642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53184" y="1349033"/>
              <a:ext cx="662039" cy="506166"/>
            </a:xfrm>
            <a:custGeom>
              <a:avLst/>
              <a:gdLst/>
              <a:ahLst/>
              <a:cxnLst/>
              <a:rect l="0" t="0" r="0" b="0"/>
              <a:pathLst>
                <a:path w="662039" h="506166">
                  <a:moveTo>
                    <a:pt x="0" y="160161"/>
                  </a:moveTo>
                  <a:lnTo>
                    <a:pt x="134" y="148560"/>
                  </a:lnTo>
                  <a:lnTo>
                    <a:pt x="1414" y="138711"/>
                  </a:lnTo>
                  <a:lnTo>
                    <a:pt x="4007" y="129701"/>
                  </a:lnTo>
                  <a:lnTo>
                    <a:pt x="7727" y="121087"/>
                  </a:lnTo>
                  <a:lnTo>
                    <a:pt x="12359" y="112412"/>
                  </a:lnTo>
                  <a:lnTo>
                    <a:pt x="17697" y="103435"/>
                  </a:lnTo>
                  <a:lnTo>
                    <a:pt x="23717" y="94105"/>
                  </a:lnTo>
                  <a:lnTo>
                    <a:pt x="30580" y="84458"/>
                  </a:lnTo>
                  <a:lnTo>
                    <a:pt x="38313" y="74562"/>
                  </a:lnTo>
                  <a:lnTo>
                    <a:pt x="47132" y="64645"/>
                  </a:lnTo>
                  <a:lnTo>
                    <a:pt x="57494" y="55068"/>
                  </a:lnTo>
                  <a:lnTo>
                    <a:pt x="69507" y="46003"/>
                  </a:lnTo>
                  <a:lnTo>
                    <a:pt x="82983" y="37613"/>
                  </a:lnTo>
                  <a:lnTo>
                    <a:pt x="97624" y="30125"/>
                  </a:lnTo>
                  <a:lnTo>
                    <a:pt x="113139" y="23569"/>
                  </a:lnTo>
                  <a:lnTo>
                    <a:pt x="129284" y="17827"/>
                  </a:lnTo>
                  <a:lnTo>
                    <a:pt x="145873" y="12728"/>
                  </a:lnTo>
                  <a:lnTo>
                    <a:pt x="162780" y="8118"/>
                  </a:lnTo>
                  <a:lnTo>
                    <a:pt x="180233" y="4190"/>
                  </a:lnTo>
                  <a:lnTo>
                    <a:pt x="198782" y="1455"/>
                  </a:lnTo>
                  <a:lnTo>
                    <a:pt x="218638" y="98"/>
                  </a:lnTo>
                  <a:lnTo>
                    <a:pt x="239703" y="0"/>
                  </a:lnTo>
                  <a:lnTo>
                    <a:pt x="261755" y="923"/>
                  </a:lnTo>
                  <a:lnTo>
                    <a:pt x="284537" y="2622"/>
                  </a:lnTo>
                  <a:lnTo>
                    <a:pt x="307189" y="5050"/>
                  </a:lnTo>
                  <a:lnTo>
                    <a:pt x="328327" y="8349"/>
                  </a:lnTo>
                  <a:lnTo>
                    <a:pt x="347316" y="12524"/>
                  </a:lnTo>
                  <a:lnTo>
                    <a:pt x="364369" y="17293"/>
                  </a:lnTo>
                  <a:lnTo>
                    <a:pt x="380139" y="22185"/>
                  </a:lnTo>
                  <a:lnTo>
                    <a:pt x="395157" y="26924"/>
                  </a:lnTo>
                  <a:lnTo>
                    <a:pt x="409586" y="31579"/>
                  </a:lnTo>
                  <a:lnTo>
                    <a:pt x="423305" y="36465"/>
                  </a:lnTo>
                  <a:lnTo>
                    <a:pt x="436285" y="41753"/>
                  </a:lnTo>
                  <a:lnTo>
                    <a:pt x="448617" y="47457"/>
                  </a:lnTo>
                  <a:lnTo>
                    <a:pt x="460432" y="53519"/>
                  </a:lnTo>
                  <a:lnTo>
                    <a:pt x="471860" y="59864"/>
                  </a:lnTo>
                  <a:lnTo>
                    <a:pt x="483009" y="66584"/>
                  </a:lnTo>
                  <a:lnTo>
                    <a:pt x="493961" y="73926"/>
                  </a:lnTo>
                  <a:lnTo>
                    <a:pt x="504777" y="81973"/>
                  </a:lnTo>
                  <a:lnTo>
                    <a:pt x="515500" y="90495"/>
                  </a:lnTo>
                  <a:lnTo>
                    <a:pt x="526159" y="99061"/>
                  </a:lnTo>
                  <a:lnTo>
                    <a:pt x="536772" y="107415"/>
                  </a:lnTo>
                  <a:lnTo>
                    <a:pt x="547186" y="115481"/>
                  </a:lnTo>
                  <a:lnTo>
                    <a:pt x="557106" y="123278"/>
                  </a:lnTo>
                  <a:lnTo>
                    <a:pt x="566411" y="130859"/>
                  </a:lnTo>
                  <a:lnTo>
                    <a:pt x="575304" y="138442"/>
                  </a:lnTo>
                  <a:lnTo>
                    <a:pt x="584197" y="146380"/>
                  </a:lnTo>
                  <a:lnTo>
                    <a:pt x="593325" y="154846"/>
                  </a:lnTo>
                  <a:lnTo>
                    <a:pt x="602594" y="164162"/>
                  </a:lnTo>
                  <a:lnTo>
                    <a:pt x="611669" y="174859"/>
                  </a:lnTo>
                  <a:lnTo>
                    <a:pt x="620369" y="187098"/>
                  </a:lnTo>
                  <a:lnTo>
                    <a:pt x="628669" y="200725"/>
                  </a:lnTo>
                  <a:lnTo>
                    <a:pt x="636622" y="215467"/>
                  </a:lnTo>
                  <a:lnTo>
                    <a:pt x="644291" y="231049"/>
                  </a:lnTo>
                  <a:lnTo>
                    <a:pt x="651253" y="247239"/>
                  </a:lnTo>
                  <a:lnTo>
                    <a:pt x="656644" y="263859"/>
                  </a:lnTo>
                  <a:lnTo>
                    <a:pt x="660120" y="280768"/>
                  </a:lnTo>
                  <a:lnTo>
                    <a:pt x="661809" y="297544"/>
                  </a:lnTo>
                  <a:lnTo>
                    <a:pt x="662038" y="313508"/>
                  </a:lnTo>
                  <a:lnTo>
                    <a:pt x="661147" y="328362"/>
                  </a:lnTo>
                  <a:lnTo>
                    <a:pt x="659109" y="342302"/>
                  </a:lnTo>
                  <a:lnTo>
                    <a:pt x="655548" y="355819"/>
                  </a:lnTo>
                  <a:lnTo>
                    <a:pt x="650383" y="369240"/>
                  </a:lnTo>
                  <a:lnTo>
                    <a:pt x="643968" y="382393"/>
                  </a:lnTo>
                  <a:lnTo>
                    <a:pt x="636899" y="394705"/>
                  </a:lnTo>
                  <a:lnTo>
                    <a:pt x="629589" y="405917"/>
                  </a:lnTo>
                  <a:lnTo>
                    <a:pt x="622242" y="416074"/>
                  </a:lnTo>
                  <a:lnTo>
                    <a:pt x="614937" y="425357"/>
                  </a:lnTo>
                  <a:lnTo>
                    <a:pt x="607688" y="433967"/>
                  </a:lnTo>
                  <a:lnTo>
                    <a:pt x="600329" y="441918"/>
                  </a:lnTo>
                  <a:lnTo>
                    <a:pt x="592543" y="449047"/>
                  </a:lnTo>
                  <a:lnTo>
                    <a:pt x="584186" y="455328"/>
                  </a:lnTo>
                  <a:lnTo>
                    <a:pt x="575284" y="460871"/>
                  </a:lnTo>
                  <a:lnTo>
                    <a:pt x="565929" y="465828"/>
                  </a:lnTo>
                  <a:lnTo>
                    <a:pt x="556227" y="470349"/>
                  </a:lnTo>
                  <a:lnTo>
                    <a:pt x="546271" y="474555"/>
                  </a:lnTo>
                  <a:lnTo>
                    <a:pt x="536136" y="478541"/>
                  </a:lnTo>
                  <a:lnTo>
                    <a:pt x="525875" y="482373"/>
                  </a:lnTo>
                  <a:lnTo>
                    <a:pt x="515527" y="486101"/>
                  </a:lnTo>
                  <a:lnTo>
                    <a:pt x="505120" y="489757"/>
                  </a:lnTo>
                  <a:lnTo>
                    <a:pt x="494669" y="493360"/>
                  </a:lnTo>
                  <a:lnTo>
                    <a:pt x="484022" y="496763"/>
                  </a:lnTo>
                  <a:lnTo>
                    <a:pt x="472882" y="499668"/>
                  </a:lnTo>
                  <a:lnTo>
                    <a:pt x="461116" y="501954"/>
                  </a:lnTo>
                  <a:lnTo>
                    <a:pt x="448433" y="503657"/>
                  </a:lnTo>
                  <a:lnTo>
                    <a:pt x="434322" y="504884"/>
                  </a:lnTo>
                  <a:lnTo>
                    <a:pt x="418652" y="505741"/>
                  </a:lnTo>
                  <a:lnTo>
                    <a:pt x="402077" y="506165"/>
                  </a:lnTo>
                  <a:lnTo>
                    <a:pt x="385800" y="505926"/>
                  </a:lnTo>
                  <a:lnTo>
                    <a:pt x="370496" y="504955"/>
                  </a:lnTo>
                  <a:lnTo>
                    <a:pt x="356557" y="503482"/>
                  </a:lnTo>
                  <a:lnTo>
                    <a:pt x="342874" y="501803"/>
                  </a:lnTo>
                  <a:lnTo>
                    <a:pt x="327136" y="499769"/>
                  </a:lnTo>
                  <a:lnTo>
                    <a:pt x="305326" y="4970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33751" y="1403909"/>
              <a:ext cx="211159" cy="684353"/>
            </a:xfrm>
            <a:custGeom>
              <a:avLst/>
              <a:gdLst/>
              <a:ahLst/>
              <a:cxnLst/>
              <a:rect l="0" t="0" r="0" b="0"/>
              <a:pathLst>
                <a:path w="211159" h="684353">
                  <a:moveTo>
                    <a:pt x="45898" y="0"/>
                  </a:moveTo>
                  <a:lnTo>
                    <a:pt x="43032" y="9002"/>
                  </a:lnTo>
                  <a:lnTo>
                    <a:pt x="40889" y="19270"/>
                  </a:lnTo>
                  <a:lnTo>
                    <a:pt x="39286" y="31863"/>
                  </a:lnTo>
                  <a:lnTo>
                    <a:pt x="38106" y="46736"/>
                  </a:lnTo>
                  <a:lnTo>
                    <a:pt x="37258" y="63828"/>
                  </a:lnTo>
                  <a:lnTo>
                    <a:pt x="36656" y="82877"/>
                  </a:lnTo>
                  <a:lnTo>
                    <a:pt x="36069" y="103661"/>
                  </a:lnTo>
                  <a:lnTo>
                    <a:pt x="35136" y="126101"/>
                  </a:lnTo>
                  <a:lnTo>
                    <a:pt x="33693" y="149985"/>
                  </a:lnTo>
                  <a:lnTo>
                    <a:pt x="31910" y="174373"/>
                  </a:lnTo>
                  <a:lnTo>
                    <a:pt x="30174" y="197751"/>
                  </a:lnTo>
                  <a:lnTo>
                    <a:pt x="28711" y="219358"/>
                  </a:lnTo>
                  <a:lnTo>
                    <a:pt x="27579" y="239136"/>
                  </a:lnTo>
                  <a:lnTo>
                    <a:pt x="26745" y="257348"/>
                  </a:lnTo>
                  <a:lnTo>
                    <a:pt x="26148" y="274342"/>
                  </a:lnTo>
                  <a:lnTo>
                    <a:pt x="25732" y="290436"/>
                  </a:lnTo>
                  <a:lnTo>
                    <a:pt x="25445" y="305887"/>
                  </a:lnTo>
                  <a:lnTo>
                    <a:pt x="25253" y="320888"/>
                  </a:lnTo>
                  <a:lnTo>
                    <a:pt x="25292" y="335578"/>
                  </a:lnTo>
                  <a:lnTo>
                    <a:pt x="25850" y="350056"/>
                  </a:lnTo>
                  <a:lnTo>
                    <a:pt x="27039" y="364390"/>
                  </a:lnTo>
                  <a:lnTo>
                    <a:pt x="28651" y="378626"/>
                  </a:lnTo>
                  <a:lnTo>
                    <a:pt x="30272" y="392797"/>
                  </a:lnTo>
                  <a:lnTo>
                    <a:pt x="31656" y="406928"/>
                  </a:lnTo>
                  <a:lnTo>
                    <a:pt x="32737" y="421198"/>
                  </a:lnTo>
                  <a:lnTo>
                    <a:pt x="33537" y="435924"/>
                  </a:lnTo>
                  <a:lnTo>
                    <a:pt x="34110" y="451251"/>
                  </a:lnTo>
                  <a:lnTo>
                    <a:pt x="34511" y="467478"/>
                  </a:lnTo>
                  <a:lnTo>
                    <a:pt x="34788" y="485121"/>
                  </a:lnTo>
                  <a:lnTo>
                    <a:pt x="34977" y="504320"/>
                  </a:lnTo>
                  <a:lnTo>
                    <a:pt x="35106" y="524587"/>
                  </a:lnTo>
                  <a:lnTo>
                    <a:pt x="35193" y="545029"/>
                  </a:lnTo>
                  <a:lnTo>
                    <a:pt x="35247" y="565100"/>
                  </a:lnTo>
                  <a:lnTo>
                    <a:pt x="35113" y="584303"/>
                  </a:lnTo>
                  <a:lnTo>
                    <a:pt x="34491" y="602045"/>
                  </a:lnTo>
                  <a:lnTo>
                    <a:pt x="33232" y="618119"/>
                  </a:lnTo>
                  <a:lnTo>
                    <a:pt x="30537" y="631259"/>
                  </a:lnTo>
                  <a:lnTo>
                    <a:pt x="25961" y="638991"/>
                  </a:lnTo>
                  <a:lnTo>
                    <a:pt x="20899" y="640513"/>
                  </a:lnTo>
                  <a:lnTo>
                    <a:pt x="16385" y="636676"/>
                  </a:lnTo>
                  <a:lnTo>
                    <a:pt x="12776" y="628739"/>
                  </a:lnTo>
                  <a:lnTo>
                    <a:pt x="9900" y="617993"/>
                  </a:lnTo>
                  <a:lnTo>
                    <a:pt x="7300" y="605621"/>
                  </a:lnTo>
                  <a:lnTo>
                    <a:pt x="4681" y="592402"/>
                  </a:lnTo>
                  <a:lnTo>
                    <a:pt x="2247" y="578926"/>
                  </a:lnTo>
                  <a:lnTo>
                    <a:pt x="594" y="565719"/>
                  </a:lnTo>
                  <a:lnTo>
                    <a:pt x="0" y="553008"/>
                  </a:lnTo>
                  <a:lnTo>
                    <a:pt x="433" y="540486"/>
                  </a:lnTo>
                  <a:lnTo>
                    <a:pt x="1719" y="527463"/>
                  </a:lnTo>
                  <a:lnTo>
                    <a:pt x="3665" y="513589"/>
                  </a:lnTo>
                  <a:lnTo>
                    <a:pt x="6260" y="499165"/>
                  </a:lnTo>
                  <a:lnTo>
                    <a:pt x="9672" y="484935"/>
                  </a:lnTo>
                  <a:lnTo>
                    <a:pt x="13927" y="471324"/>
                  </a:lnTo>
                  <a:lnTo>
                    <a:pt x="18919" y="458423"/>
                  </a:lnTo>
                  <a:lnTo>
                    <a:pt x="24493" y="446152"/>
                  </a:lnTo>
                  <a:lnTo>
                    <a:pt x="30512" y="434392"/>
                  </a:lnTo>
                  <a:lnTo>
                    <a:pt x="37182" y="423343"/>
                  </a:lnTo>
                  <a:lnTo>
                    <a:pt x="45023" y="413514"/>
                  </a:lnTo>
                  <a:lnTo>
                    <a:pt x="54226" y="405093"/>
                  </a:lnTo>
                  <a:lnTo>
                    <a:pt x="64679" y="398285"/>
                  </a:lnTo>
                  <a:lnTo>
                    <a:pt x="76145" y="393459"/>
                  </a:lnTo>
                  <a:lnTo>
                    <a:pt x="88369" y="390633"/>
                  </a:lnTo>
                  <a:lnTo>
                    <a:pt x="100813" y="389853"/>
                  </a:lnTo>
                  <a:lnTo>
                    <a:pt x="112700" y="391367"/>
                  </a:lnTo>
                  <a:lnTo>
                    <a:pt x="123651" y="395092"/>
                  </a:lnTo>
                  <a:lnTo>
                    <a:pt x="133646" y="400845"/>
                  </a:lnTo>
                  <a:lnTo>
                    <a:pt x="142827" y="408519"/>
                  </a:lnTo>
                  <a:lnTo>
                    <a:pt x="151375" y="417867"/>
                  </a:lnTo>
                  <a:lnTo>
                    <a:pt x="159458" y="428719"/>
                  </a:lnTo>
                  <a:lnTo>
                    <a:pt x="167207" y="441050"/>
                  </a:lnTo>
                  <a:lnTo>
                    <a:pt x="174715" y="454715"/>
                  </a:lnTo>
                  <a:lnTo>
                    <a:pt x="181725" y="469466"/>
                  </a:lnTo>
                  <a:lnTo>
                    <a:pt x="187674" y="485045"/>
                  </a:lnTo>
                  <a:lnTo>
                    <a:pt x="192344" y="501223"/>
                  </a:lnTo>
                  <a:lnTo>
                    <a:pt x="195988" y="517663"/>
                  </a:lnTo>
                  <a:lnTo>
                    <a:pt x="199131" y="533926"/>
                  </a:lnTo>
                  <a:lnTo>
                    <a:pt x="202132" y="549791"/>
                  </a:lnTo>
                  <a:lnTo>
                    <a:pt x="204998" y="565223"/>
                  </a:lnTo>
                  <a:lnTo>
                    <a:pt x="207477" y="580279"/>
                  </a:lnTo>
                  <a:lnTo>
                    <a:pt x="209440" y="595035"/>
                  </a:lnTo>
                  <a:lnTo>
                    <a:pt x="210741" y="609404"/>
                  </a:lnTo>
                  <a:lnTo>
                    <a:pt x="211158" y="623141"/>
                  </a:lnTo>
                  <a:lnTo>
                    <a:pt x="210659" y="636148"/>
                  </a:lnTo>
                  <a:lnTo>
                    <a:pt x="209520" y="648043"/>
                  </a:lnTo>
                  <a:lnTo>
                    <a:pt x="208108" y="659241"/>
                  </a:lnTo>
                  <a:lnTo>
                    <a:pt x="206299" y="670727"/>
                  </a:lnTo>
                  <a:lnTo>
                    <a:pt x="203826" y="684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11277" y="1825049"/>
              <a:ext cx="84229" cy="189514"/>
            </a:xfrm>
            <a:custGeom>
              <a:avLst/>
              <a:gdLst/>
              <a:ahLst/>
              <a:cxnLst/>
              <a:rect l="0" t="0" r="0" b="0"/>
              <a:pathLst>
                <a:path w="84229" h="189514">
                  <a:moveTo>
                    <a:pt x="0" y="0"/>
                  </a:moveTo>
                  <a:lnTo>
                    <a:pt x="2934" y="14535"/>
                  </a:lnTo>
                  <a:lnTo>
                    <a:pt x="5716" y="27165"/>
                  </a:lnTo>
                  <a:lnTo>
                    <a:pt x="8620" y="39066"/>
                  </a:lnTo>
                  <a:lnTo>
                    <a:pt x="11834" y="50375"/>
                  </a:lnTo>
                  <a:lnTo>
                    <a:pt x="15647" y="60919"/>
                  </a:lnTo>
                  <a:lnTo>
                    <a:pt x="20164" y="70662"/>
                  </a:lnTo>
                  <a:lnTo>
                    <a:pt x="25328" y="80024"/>
                  </a:lnTo>
                  <a:lnTo>
                    <a:pt x="31015" y="89767"/>
                  </a:lnTo>
                  <a:lnTo>
                    <a:pt x="37100" y="100290"/>
                  </a:lnTo>
                  <a:lnTo>
                    <a:pt x="43473" y="111649"/>
                  </a:lnTo>
                  <a:lnTo>
                    <a:pt x="50051" y="123732"/>
                  </a:lnTo>
                  <a:lnTo>
                    <a:pt x="56759" y="136364"/>
                  </a:lnTo>
                  <a:lnTo>
                    <a:pt x="63254" y="148790"/>
                  </a:lnTo>
                  <a:lnTo>
                    <a:pt x="69545" y="160919"/>
                  </a:lnTo>
                  <a:lnTo>
                    <a:pt x="76184" y="173810"/>
                  </a:lnTo>
                  <a:lnTo>
                    <a:pt x="8422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11277" y="1740821"/>
              <a:ext cx="200042" cy="758053"/>
            </a:xfrm>
            <a:custGeom>
              <a:avLst/>
              <a:gdLst/>
              <a:ahLst/>
              <a:cxnLst/>
              <a:rect l="0" t="0" r="0" b="0"/>
              <a:pathLst>
                <a:path w="200042" h="758053">
                  <a:moveTo>
                    <a:pt x="200041" y="0"/>
                  </a:moveTo>
                  <a:lnTo>
                    <a:pt x="197108" y="11869"/>
                  </a:lnTo>
                  <a:lnTo>
                    <a:pt x="194326" y="24278"/>
                  </a:lnTo>
                  <a:lnTo>
                    <a:pt x="191426" y="38461"/>
                  </a:lnTo>
                  <a:lnTo>
                    <a:pt x="188385" y="53996"/>
                  </a:lnTo>
                  <a:lnTo>
                    <a:pt x="185221" y="69992"/>
                  </a:lnTo>
                  <a:lnTo>
                    <a:pt x="181952" y="85870"/>
                  </a:lnTo>
                  <a:lnTo>
                    <a:pt x="178441" y="101245"/>
                  </a:lnTo>
                  <a:lnTo>
                    <a:pt x="174402" y="115783"/>
                  </a:lnTo>
                  <a:lnTo>
                    <a:pt x="169724" y="129413"/>
                  </a:lnTo>
                  <a:lnTo>
                    <a:pt x="164617" y="142563"/>
                  </a:lnTo>
                  <a:lnTo>
                    <a:pt x="159496" y="156013"/>
                  </a:lnTo>
                  <a:lnTo>
                    <a:pt x="154604" y="170185"/>
                  </a:lnTo>
                  <a:lnTo>
                    <a:pt x="149846" y="185149"/>
                  </a:lnTo>
                  <a:lnTo>
                    <a:pt x="144891" y="200806"/>
                  </a:lnTo>
                  <a:lnTo>
                    <a:pt x="139562" y="217010"/>
                  </a:lnTo>
                  <a:lnTo>
                    <a:pt x="134000" y="233620"/>
                  </a:lnTo>
                  <a:lnTo>
                    <a:pt x="128566" y="250523"/>
                  </a:lnTo>
                  <a:lnTo>
                    <a:pt x="123465" y="267626"/>
                  </a:lnTo>
                  <a:lnTo>
                    <a:pt x="118734" y="284703"/>
                  </a:lnTo>
                  <a:lnTo>
                    <a:pt x="114330" y="301400"/>
                  </a:lnTo>
                  <a:lnTo>
                    <a:pt x="110179" y="317564"/>
                  </a:lnTo>
                  <a:lnTo>
                    <a:pt x="106053" y="333368"/>
                  </a:lnTo>
                  <a:lnTo>
                    <a:pt x="101590" y="349206"/>
                  </a:lnTo>
                  <a:lnTo>
                    <a:pt x="96623" y="365310"/>
                  </a:lnTo>
                  <a:lnTo>
                    <a:pt x="91319" y="381738"/>
                  </a:lnTo>
                  <a:lnTo>
                    <a:pt x="86066" y="398459"/>
                  </a:lnTo>
                  <a:lnTo>
                    <a:pt x="81089" y="415417"/>
                  </a:lnTo>
                  <a:lnTo>
                    <a:pt x="76444" y="432551"/>
                  </a:lnTo>
                  <a:lnTo>
                    <a:pt x="72097" y="449814"/>
                  </a:lnTo>
                  <a:lnTo>
                    <a:pt x="67991" y="467162"/>
                  </a:lnTo>
                  <a:lnTo>
                    <a:pt x="64064" y="484404"/>
                  </a:lnTo>
                  <a:lnTo>
                    <a:pt x="60266" y="501214"/>
                  </a:lnTo>
                  <a:lnTo>
                    <a:pt x="56559" y="517453"/>
                  </a:lnTo>
                  <a:lnTo>
                    <a:pt x="52916" y="533308"/>
                  </a:lnTo>
                  <a:lnTo>
                    <a:pt x="49317" y="549180"/>
                  </a:lnTo>
                  <a:lnTo>
                    <a:pt x="45742" y="565302"/>
                  </a:lnTo>
                  <a:lnTo>
                    <a:pt x="42019" y="581572"/>
                  </a:lnTo>
                  <a:lnTo>
                    <a:pt x="37834" y="597655"/>
                  </a:lnTo>
                  <a:lnTo>
                    <a:pt x="33062" y="613365"/>
                  </a:lnTo>
                  <a:lnTo>
                    <a:pt x="28060" y="628679"/>
                  </a:lnTo>
                  <a:lnTo>
                    <a:pt x="23543" y="643648"/>
                  </a:lnTo>
                  <a:lnTo>
                    <a:pt x="19874" y="658347"/>
                  </a:lnTo>
                  <a:lnTo>
                    <a:pt x="16920" y="672845"/>
                  </a:lnTo>
                  <a:lnTo>
                    <a:pt x="14249" y="687200"/>
                  </a:lnTo>
                  <a:lnTo>
                    <a:pt x="11567" y="701436"/>
                  </a:lnTo>
                  <a:lnTo>
                    <a:pt x="8907" y="714978"/>
                  </a:lnTo>
                  <a:lnTo>
                    <a:pt x="6285" y="727992"/>
                  </a:lnTo>
                  <a:lnTo>
                    <a:pt x="3466" y="741623"/>
                  </a:lnTo>
                  <a:lnTo>
                    <a:pt x="0" y="758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60290" y="1751349"/>
              <a:ext cx="228909" cy="326385"/>
            </a:xfrm>
            <a:custGeom>
              <a:avLst/>
              <a:gdLst/>
              <a:ahLst/>
              <a:cxnLst/>
              <a:rect l="0" t="0" r="0" b="0"/>
              <a:pathLst>
                <a:path w="228909" h="326385">
                  <a:moveTo>
                    <a:pt x="193183" y="0"/>
                  </a:moveTo>
                  <a:lnTo>
                    <a:pt x="181516" y="67"/>
                  </a:lnTo>
                  <a:lnTo>
                    <a:pt x="171027" y="708"/>
                  </a:lnTo>
                  <a:lnTo>
                    <a:pt x="160720" y="2004"/>
                  </a:lnTo>
                  <a:lnTo>
                    <a:pt x="150246" y="3864"/>
                  </a:lnTo>
                  <a:lnTo>
                    <a:pt x="139255" y="6180"/>
                  </a:lnTo>
                  <a:lnTo>
                    <a:pt x="127611" y="8852"/>
                  </a:lnTo>
                  <a:lnTo>
                    <a:pt x="115358" y="11948"/>
                  </a:lnTo>
                  <a:lnTo>
                    <a:pt x="102603" y="15703"/>
                  </a:lnTo>
                  <a:lnTo>
                    <a:pt x="89472" y="20196"/>
                  </a:lnTo>
                  <a:lnTo>
                    <a:pt x="76231" y="25519"/>
                  </a:lnTo>
                  <a:lnTo>
                    <a:pt x="63269" y="31848"/>
                  </a:lnTo>
                  <a:lnTo>
                    <a:pt x="50780" y="39187"/>
                  </a:lnTo>
                  <a:lnTo>
                    <a:pt x="38937" y="47557"/>
                  </a:lnTo>
                  <a:lnTo>
                    <a:pt x="27976" y="57078"/>
                  </a:lnTo>
                  <a:lnTo>
                    <a:pt x="17954" y="67701"/>
                  </a:lnTo>
                  <a:lnTo>
                    <a:pt x="9411" y="79088"/>
                  </a:lnTo>
                  <a:lnTo>
                    <a:pt x="3407" y="90723"/>
                  </a:lnTo>
                  <a:lnTo>
                    <a:pt x="303" y="102282"/>
                  </a:lnTo>
                  <a:lnTo>
                    <a:pt x="0" y="113483"/>
                  </a:lnTo>
                  <a:lnTo>
                    <a:pt x="2297" y="124004"/>
                  </a:lnTo>
                  <a:lnTo>
                    <a:pt x="6808" y="133737"/>
                  </a:lnTo>
                  <a:lnTo>
                    <a:pt x="13223" y="142424"/>
                  </a:lnTo>
                  <a:lnTo>
                    <a:pt x="21407" y="149589"/>
                  </a:lnTo>
                  <a:lnTo>
                    <a:pt x="31131" y="155113"/>
                  </a:lnTo>
                  <a:lnTo>
                    <a:pt x="42250" y="159179"/>
                  </a:lnTo>
                  <a:lnTo>
                    <a:pt x="54769" y="162083"/>
                  </a:lnTo>
                  <a:lnTo>
                    <a:pt x="68553" y="164110"/>
                  </a:lnTo>
                  <a:lnTo>
                    <a:pt x="83046" y="165339"/>
                  </a:lnTo>
                  <a:lnTo>
                    <a:pt x="97387" y="165648"/>
                  </a:lnTo>
                  <a:lnTo>
                    <a:pt x="111105" y="165044"/>
                  </a:lnTo>
                  <a:lnTo>
                    <a:pt x="124093" y="163658"/>
                  </a:lnTo>
                  <a:lnTo>
                    <a:pt x="136430" y="161657"/>
                  </a:lnTo>
                  <a:lnTo>
                    <a:pt x="148247" y="159213"/>
                  </a:lnTo>
                  <a:lnTo>
                    <a:pt x="159677" y="156946"/>
                  </a:lnTo>
                  <a:lnTo>
                    <a:pt x="170826" y="155875"/>
                  </a:lnTo>
                  <a:lnTo>
                    <a:pt x="181774" y="156465"/>
                  </a:lnTo>
                  <a:lnTo>
                    <a:pt x="192417" y="158830"/>
                  </a:lnTo>
                  <a:lnTo>
                    <a:pt x="202491" y="163011"/>
                  </a:lnTo>
                  <a:lnTo>
                    <a:pt x="211879" y="168824"/>
                  </a:lnTo>
                  <a:lnTo>
                    <a:pt x="219978" y="175964"/>
                  </a:lnTo>
                  <a:lnTo>
                    <a:pt x="225675" y="184110"/>
                  </a:lnTo>
                  <a:lnTo>
                    <a:pt x="228575" y="192989"/>
                  </a:lnTo>
                  <a:lnTo>
                    <a:pt x="228908" y="202388"/>
                  </a:lnTo>
                  <a:lnTo>
                    <a:pt x="227164" y="212149"/>
                  </a:lnTo>
                  <a:lnTo>
                    <a:pt x="223842" y="222158"/>
                  </a:lnTo>
                  <a:lnTo>
                    <a:pt x="219209" y="232337"/>
                  </a:lnTo>
                  <a:lnTo>
                    <a:pt x="213291" y="242631"/>
                  </a:lnTo>
                  <a:lnTo>
                    <a:pt x="206209" y="252993"/>
                  </a:lnTo>
                  <a:lnTo>
                    <a:pt x="198168" y="263070"/>
                  </a:lnTo>
                  <a:lnTo>
                    <a:pt x="189394" y="272231"/>
                  </a:lnTo>
                  <a:lnTo>
                    <a:pt x="180083" y="280206"/>
                  </a:lnTo>
                  <a:lnTo>
                    <a:pt x="170389" y="287052"/>
                  </a:lnTo>
                  <a:lnTo>
                    <a:pt x="160428" y="292967"/>
                  </a:lnTo>
                  <a:lnTo>
                    <a:pt x="150280" y="298169"/>
                  </a:lnTo>
                  <a:lnTo>
                    <a:pt x="139837" y="302852"/>
                  </a:lnTo>
                  <a:lnTo>
                    <a:pt x="128835" y="307165"/>
                  </a:lnTo>
                  <a:lnTo>
                    <a:pt x="117170" y="311217"/>
                  </a:lnTo>
                  <a:lnTo>
                    <a:pt x="104894" y="314923"/>
                  </a:lnTo>
                  <a:lnTo>
                    <a:pt x="92122" y="318033"/>
                  </a:lnTo>
                  <a:lnTo>
                    <a:pt x="78981" y="320457"/>
                  </a:lnTo>
                  <a:lnTo>
                    <a:pt x="65797" y="322257"/>
                  </a:lnTo>
                  <a:lnTo>
                    <a:pt x="51583" y="323743"/>
                  </a:lnTo>
                  <a:lnTo>
                    <a:pt x="32855" y="325044"/>
                  </a:lnTo>
                  <a:lnTo>
                    <a:pt x="367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12446" y="1888220"/>
              <a:ext cx="20013" cy="221099"/>
            </a:xfrm>
            <a:custGeom>
              <a:avLst/>
              <a:gdLst/>
              <a:ahLst/>
              <a:cxnLst/>
              <a:rect l="0" t="0" r="0" b="0"/>
              <a:pathLst>
                <a:path w="20013" h="221099">
                  <a:moveTo>
                    <a:pt x="9483" y="0"/>
                  </a:moveTo>
                  <a:lnTo>
                    <a:pt x="9416" y="11668"/>
                  </a:lnTo>
                  <a:lnTo>
                    <a:pt x="8776" y="22157"/>
                  </a:lnTo>
                  <a:lnTo>
                    <a:pt x="7484" y="32472"/>
                  </a:lnTo>
                  <a:lnTo>
                    <a:pt x="5798" y="43292"/>
                  </a:lnTo>
                  <a:lnTo>
                    <a:pt x="4129" y="55581"/>
                  </a:lnTo>
                  <a:lnTo>
                    <a:pt x="2716" y="69720"/>
                  </a:lnTo>
                  <a:lnTo>
                    <a:pt x="1618" y="85280"/>
                  </a:lnTo>
                  <a:lnTo>
                    <a:pt x="808" y="101331"/>
                  </a:lnTo>
                  <a:lnTo>
                    <a:pt x="232" y="117268"/>
                  </a:lnTo>
                  <a:lnTo>
                    <a:pt x="0" y="132694"/>
                  </a:lnTo>
                  <a:lnTo>
                    <a:pt x="368" y="147272"/>
                  </a:lnTo>
                  <a:lnTo>
                    <a:pt x="1430" y="160913"/>
                  </a:lnTo>
                  <a:lnTo>
                    <a:pt x="3163" y="173463"/>
                  </a:lnTo>
                  <a:lnTo>
                    <a:pt x="5789" y="185932"/>
                  </a:lnTo>
                  <a:lnTo>
                    <a:pt x="10659" y="200532"/>
                  </a:lnTo>
                  <a:lnTo>
                    <a:pt x="20012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21929" y="16565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11226" y="1788361"/>
              <a:ext cx="173917" cy="287223"/>
            </a:xfrm>
            <a:custGeom>
              <a:avLst/>
              <a:gdLst/>
              <a:ahLst/>
              <a:cxnLst/>
              <a:rect l="0" t="0" r="0" b="0"/>
              <a:pathLst>
                <a:path w="173917" h="287223">
                  <a:moveTo>
                    <a:pt x="173916" y="15631"/>
                  </a:moveTo>
                  <a:lnTo>
                    <a:pt x="167848" y="9897"/>
                  </a:lnTo>
                  <a:lnTo>
                    <a:pt x="160363" y="5613"/>
                  </a:lnTo>
                  <a:lnTo>
                    <a:pt x="150683" y="2416"/>
                  </a:lnTo>
                  <a:lnTo>
                    <a:pt x="139369" y="401"/>
                  </a:lnTo>
                  <a:lnTo>
                    <a:pt x="127386" y="0"/>
                  </a:lnTo>
                  <a:lnTo>
                    <a:pt x="115365" y="1316"/>
                  </a:lnTo>
                  <a:lnTo>
                    <a:pt x="103569" y="4312"/>
                  </a:lnTo>
                  <a:lnTo>
                    <a:pt x="92058" y="8985"/>
                  </a:lnTo>
                  <a:lnTo>
                    <a:pt x="80806" y="15163"/>
                  </a:lnTo>
                  <a:lnTo>
                    <a:pt x="69762" y="22564"/>
                  </a:lnTo>
                  <a:lnTo>
                    <a:pt x="58873" y="30893"/>
                  </a:lnTo>
                  <a:lnTo>
                    <a:pt x="48104" y="39903"/>
                  </a:lnTo>
                  <a:lnTo>
                    <a:pt x="37752" y="49561"/>
                  </a:lnTo>
                  <a:lnTo>
                    <a:pt x="28405" y="60029"/>
                  </a:lnTo>
                  <a:lnTo>
                    <a:pt x="20310" y="71331"/>
                  </a:lnTo>
                  <a:lnTo>
                    <a:pt x="13553" y="83362"/>
                  </a:lnTo>
                  <a:lnTo>
                    <a:pt x="8230" y="95970"/>
                  </a:lnTo>
                  <a:lnTo>
                    <a:pt x="4248" y="109009"/>
                  </a:lnTo>
                  <a:lnTo>
                    <a:pt x="1538" y="122358"/>
                  </a:lnTo>
                  <a:lnTo>
                    <a:pt x="153" y="135926"/>
                  </a:lnTo>
                  <a:lnTo>
                    <a:pt x="0" y="149645"/>
                  </a:lnTo>
                  <a:lnTo>
                    <a:pt x="1030" y="163468"/>
                  </a:lnTo>
                  <a:lnTo>
                    <a:pt x="3316" y="177361"/>
                  </a:lnTo>
                  <a:lnTo>
                    <a:pt x="6779" y="191298"/>
                  </a:lnTo>
                  <a:lnTo>
                    <a:pt x="11222" y="205097"/>
                  </a:lnTo>
                  <a:lnTo>
                    <a:pt x="16421" y="218444"/>
                  </a:lnTo>
                  <a:lnTo>
                    <a:pt x="22180" y="231195"/>
                  </a:lnTo>
                  <a:lnTo>
                    <a:pt x="28504" y="243215"/>
                  </a:lnTo>
                  <a:lnTo>
                    <a:pt x="35580" y="254295"/>
                  </a:lnTo>
                  <a:lnTo>
                    <a:pt x="43457" y="264401"/>
                  </a:lnTo>
                  <a:lnTo>
                    <a:pt x="52204" y="273171"/>
                  </a:lnTo>
                  <a:lnTo>
                    <a:pt x="61987" y="279860"/>
                  </a:lnTo>
                  <a:lnTo>
                    <a:pt x="72789" y="284245"/>
                  </a:lnTo>
                  <a:lnTo>
                    <a:pt x="84297" y="286563"/>
                  </a:lnTo>
                  <a:lnTo>
                    <a:pt x="96015" y="287222"/>
                  </a:lnTo>
                  <a:lnTo>
                    <a:pt x="107630" y="286627"/>
                  </a:lnTo>
                  <a:lnTo>
                    <a:pt x="118868" y="284961"/>
                  </a:lnTo>
                  <a:lnTo>
                    <a:pt x="129414" y="282181"/>
                  </a:lnTo>
                  <a:lnTo>
                    <a:pt x="139163" y="278363"/>
                  </a:lnTo>
                  <a:lnTo>
                    <a:pt x="147891" y="273986"/>
                  </a:lnTo>
                  <a:lnTo>
                    <a:pt x="156013" y="269429"/>
                  </a:lnTo>
                  <a:lnTo>
                    <a:pt x="164244" y="264295"/>
                  </a:lnTo>
                  <a:lnTo>
                    <a:pt x="173916" y="257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14771" y="1831569"/>
              <a:ext cx="338869" cy="247160"/>
            </a:xfrm>
            <a:custGeom>
              <a:avLst/>
              <a:gdLst/>
              <a:ahLst/>
              <a:cxnLst/>
              <a:rect l="0" t="0" r="0" b="0"/>
              <a:pathLst>
                <a:path w="338869" h="247160">
                  <a:moveTo>
                    <a:pt x="159884" y="130350"/>
                  </a:moveTo>
                  <a:lnTo>
                    <a:pt x="165618" y="121415"/>
                  </a:lnTo>
                  <a:lnTo>
                    <a:pt x="169901" y="111788"/>
                  </a:lnTo>
                  <a:lnTo>
                    <a:pt x="173103" y="100505"/>
                  </a:lnTo>
                  <a:lnTo>
                    <a:pt x="175291" y="88010"/>
                  </a:lnTo>
                  <a:lnTo>
                    <a:pt x="176340" y="75179"/>
                  </a:lnTo>
                  <a:lnTo>
                    <a:pt x="176277" y="62565"/>
                  </a:lnTo>
                  <a:lnTo>
                    <a:pt x="175107" y="50528"/>
                  </a:lnTo>
                  <a:lnTo>
                    <a:pt x="172731" y="39381"/>
                  </a:lnTo>
                  <a:lnTo>
                    <a:pt x="169200" y="29198"/>
                  </a:lnTo>
                  <a:lnTo>
                    <a:pt x="164372" y="20194"/>
                  </a:lnTo>
                  <a:lnTo>
                    <a:pt x="157850" y="12810"/>
                  </a:lnTo>
                  <a:lnTo>
                    <a:pt x="149577" y="7140"/>
                  </a:lnTo>
                  <a:lnTo>
                    <a:pt x="139936" y="3144"/>
                  </a:lnTo>
                  <a:lnTo>
                    <a:pt x="129556" y="820"/>
                  </a:lnTo>
                  <a:lnTo>
                    <a:pt x="118874" y="0"/>
                  </a:lnTo>
                  <a:lnTo>
                    <a:pt x="108110" y="566"/>
                  </a:lnTo>
                  <a:lnTo>
                    <a:pt x="97358" y="2532"/>
                  </a:lnTo>
                  <a:lnTo>
                    <a:pt x="86647" y="5782"/>
                  </a:lnTo>
                  <a:lnTo>
                    <a:pt x="75980" y="10250"/>
                  </a:lnTo>
                  <a:lnTo>
                    <a:pt x="65351" y="15998"/>
                  </a:lnTo>
                  <a:lnTo>
                    <a:pt x="54761" y="22943"/>
                  </a:lnTo>
                  <a:lnTo>
                    <a:pt x="44529" y="31047"/>
                  </a:lnTo>
                  <a:lnTo>
                    <a:pt x="35264" y="40390"/>
                  </a:lnTo>
                  <a:lnTo>
                    <a:pt x="27219" y="50898"/>
                  </a:lnTo>
                  <a:lnTo>
                    <a:pt x="20325" y="62378"/>
                  </a:lnTo>
                  <a:lnTo>
                    <a:pt x="14380" y="74607"/>
                  </a:lnTo>
                  <a:lnTo>
                    <a:pt x="9165" y="87384"/>
                  </a:lnTo>
                  <a:lnTo>
                    <a:pt x="4814" y="100386"/>
                  </a:lnTo>
                  <a:lnTo>
                    <a:pt x="1788" y="113189"/>
                  </a:lnTo>
                  <a:lnTo>
                    <a:pt x="232" y="125575"/>
                  </a:lnTo>
                  <a:lnTo>
                    <a:pt x="0" y="137520"/>
                  </a:lnTo>
                  <a:lnTo>
                    <a:pt x="832" y="149081"/>
                  </a:lnTo>
                  <a:lnTo>
                    <a:pt x="2469" y="160337"/>
                  </a:lnTo>
                  <a:lnTo>
                    <a:pt x="4856" y="171203"/>
                  </a:lnTo>
                  <a:lnTo>
                    <a:pt x="8128" y="181434"/>
                  </a:lnTo>
                  <a:lnTo>
                    <a:pt x="12289" y="190949"/>
                  </a:lnTo>
                  <a:lnTo>
                    <a:pt x="17218" y="199814"/>
                  </a:lnTo>
                  <a:lnTo>
                    <a:pt x="22750" y="208155"/>
                  </a:lnTo>
                  <a:lnTo>
                    <a:pt x="28737" y="216096"/>
                  </a:lnTo>
                  <a:lnTo>
                    <a:pt x="35215" y="223583"/>
                  </a:lnTo>
                  <a:lnTo>
                    <a:pt x="42395" y="230392"/>
                  </a:lnTo>
                  <a:lnTo>
                    <a:pt x="50341" y="236446"/>
                  </a:lnTo>
                  <a:lnTo>
                    <a:pt x="59135" y="241495"/>
                  </a:lnTo>
                  <a:lnTo>
                    <a:pt x="68948" y="245056"/>
                  </a:lnTo>
                  <a:lnTo>
                    <a:pt x="79772" y="246994"/>
                  </a:lnTo>
                  <a:lnTo>
                    <a:pt x="91294" y="247159"/>
                  </a:lnTo>
                  <a:lnTo>
                    <a:pt x="103020" y="245225"/>
                  </a:lnTo>
                  <a:lnTo>
                    <a:pt x="114637" y="241214"/>
                  </a:lnTo>
                  <a:lnTo>
                    <a:pt x="125706" y="235267"/>
                  </a:lnTo>
                  <a:lnTo>
                    <a:pt x="135607" y="227464"/>
                  </a:lnTo>
                  <a:lnTo>
                    <a:pt x="144114" y="218032"/>
                  </a:lnTo>
                  <a:lnTo>
                    <a:pt x="151334" y="207295"/>
                  </a:lnTo>
                  <a:lnTo>
                    <a:pt x="157507" y="195572"/>
                  </a:lnTo>
                  <a:lnTo>
                    <a:pt x="162882" y="183135"/>
                  </a:lnTo>
                  <a:lnTo>
                    <a:pt x="167512" y="170192"/>
                  </a:lnTo>
                  <a:lnTo>
                    <a:pt x="171259" y="156898"/>
                  </a:lnTo>
                  <a:lnTo>
                    <a:pt x="174126" y="143395"/>
                  </a:lnTo>
                  <a:lnTo>
                    <a:pt x="176582" y="130918"/>
                  </a:lnTo>
                  <a:lnTo>
                    <a:pt x="180117" y="122121"/>
                  </a:lnTo>
                  <a:lnTo>
                    <a:pt x="185391" y="118379"/>
                  </a:lnTo>
                  <a:lnTo>
                    <a:pt x="191295" y="119013"/>
                  </a:lnTo>
                  <a:lnTo>
                    <a:pt x="197437" y="122846"/>
                  </a:lnTo>
                  <a:lnTo>
                    <a:pt x="203765" y="129050"/>
                  </a:lnTo>
                  <a:lnTo>
                    <a:pt x="210261" y="137217"/>
                  </a:lnTo>
                  <a:lnTo>
                    <a:pt x="216903" y="146980"/>
                  </a:lnTo>
                  <a:lnTo>
                    <a:pt x="223823" y="157646"/>
                  </a:lnTo>
                  <a:lnTo>
                    <a:pt x="231302" y="168279"/>
                  </a:lnTo>
                  <a:lnTo>
                    <a:pt x="239444" y="178355"/>
                  </a:lnTo>
                  <a:lnTo>
                    <a:pt x="248200" y="187579"/>
                  </a:lnTo>
                  <a:lnTo>
                    <a:pt x="257455" y="195705"/>
                  </a:lnTo>
                  <a:lnTo>
                    <a:pt x="267090" y="202716"/>
                  </a:lnTo>
                  <a:lnTo>
                    <a:pt x="277000" y="208442"/>
                  </a:lnTo>
                  <a:lnTo>
                    <a:pt x="287105" y="212474"/>
                  </a:lnTo>
                  <a:lnTo>
                    <a:pt x="297332" y="214749"/>
                  </a:lnTo>
                  <a:lnTo>
                    <a:pt x="307184" y="215649"/>
                  </a:lnTo>
                  <a:lnTo>
                    <a:pt x="316706" y="215911"/>
                  </a:lnTo>
                  <a:lnTo>
                    <a:pt x="326734" y="215559"/>
                  </a:lnTo>
                  <a:lnTo>
                    <a:pt x="338868" y="214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22178" y="1540779"/>
              <a:ext cx="41991" cy="547483"/>
            </a:xfrm>
            <a:custGeom>
              <a:avLst/>
              <a:gdLst/>
              <a:ahLst/>
              <a:cxnLst/>
              <a:rect l="0" t="0" r="0" b="0"/>
              <a:pathLst>
                <a:path w="41991" h="547483">
                  <a:moveTo>
                    <a:pt x="10404" y="0"/>
                  </a:moveTo>
                  <a:lnTo>
                    <a:pt x="7538" y="8936"/>
                  </a:lnTo>
                  <a:lnTo>
                    <a:pt x="5396" y="18563"/>
                  </a:lnTo>
                  <a:lnTo>
                    <a:pt x="3793" y="29850"/>
                  </a:lnTo>
                  <a:lnTo>
                    <a:pt x="2612" y="42518"/>
                  </a:lnTo>
                  <a:lnTo>
                    <a:pt x="1763" y="55997"/>
                  </a:lnTo>
                  <a:lnTo>
                    <a:pt x="1166" y="69869"/>
                  </a:lnTo>
                  <a:lnTo>
                    <a:pt x="752" y="83905"/>
                  </a:lnTo>
                  <a:lnTo>
                    <a:pt x="468" y="97996"/>
                  </a:lnTo>
                  <a:lnTo>
                    <a:pt x="274" y="112102"/>
                  </a:lnTo>
                  <a:lnTo>
                    <a:pt x="144" y="126369"/>
                  </a:lnTo>
                  <a:lnTo>
                    <a:pt x="56" y="141099"/>
                  </a:lnTo>
                  <a:lnTo>
                    <a:pt x="0" y="156418"/>
                  </a:lnTo>
                  <a:lnTo>
                    <a:pt x="133" y="172132"/>
                  </a:lnTo>
                  <a:lnTo>
                    <a:pt x="755" y="187835"/>
                  </a:lnTo>
                  <a:lnTo>
                    <a:pt x="1986" y="203291"/>
                  </a:lnTo>
                  <a:lnTo>
                    <a:pt x="3627" y="218603"/>
                  </a:lnTo>
                  <a:lnTo>
                    <a:pt x="5267" y="234102"/>
                  </a:lnTo>
                  <a:lnTo>
                    <a:pt x="6669" y="249975"/>
                  </a:lnTo>
                  <a:lnTo>
                    <a:pt x="7931" y="266246"/>
                  </a:lnTo>
                  <a:lnTo>
                    <a:pt x="9385" y="282862"/>
                  </a:lnTo>
                  <a:lnTo>
                    <a:pt x="11210" y="299743"/>
                  </a:lnTo>
                  <a:lnTo>
                    <a:pt x="13266" y="316657"/>
                  </a:lnTo>
                  <a:lnTo>
                    <a:pt x="15193" y="333239"/>
                  </a:lnTo>
                  <a:lnTo>
                    <a:pt x="16792" y="349322"/>
                  </a:lnTo>
                  <a:lnTo>
                    <a:pt x="18186" y="365070"/>
                  </a:lnTo>
                  <a:lnTo>
                    <a:pt x="19730" y="380871"/>
                  </a:lnTo>
                  <a:lnTo>
                    <a:pt x="21620" y="396944"/>
                  </a:lnTo>
                  <a:lnTo>
                    <a:pt x="23890" y="413182"/>
                  </a:lnTo>
                  <a:lnTo>
                    <a:pt x="26493" y="429243"/>
                  </a:lnTo>
                  <a:lnTo>
                    <a:pt x="29354" y="444940"/>
                  </a:lnTo>
                  <a:lnTo>
                    <a:pt x="32241" y="460243"/>
                  </a:lnTo>
                  <a:lnTo>
                    <a:pt x="34793" y="475206"/>
                  </a:lnTo>
                  <a:lnTo>
                    <a:pt x="36838" y="489882"/>
                  </a:lnTo>
                  <a:lnTo>
                    <a:pt x="38383" y="503736"/>
                  </a:lnTo>
                  <a:lnTo>
                    <a:pt x="39668" y="517000"/>
                  </a:lnTo>
                  <a:lnTo>
                    <a:pt x="40806" y="530843"/>
                  </a:lnTo>
                  <a:lnTo>
                    <a:pt x="4199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86733" y="1393380"/>
              <a:ext cx="324960" cy="747525"/>
            </a:xfrm>
            <a:custGeom>
              <a:avLst/>
              <a:gdLst/>
              <a:ahLst/>
              <a:cxnLst/>
              <a:rect l="0" t="0" r="0" b="0"/>
              <a:pathLst>
                <a:path w="324960" h="747525">
                  <a:moveTo>
                    <a:pt x="124917" y="747524"/>
                  </a:moveTo>
                  <a:lnTo>
                    <a:pt x="122050" y="738588"/>
                  </a:lnTo>
                  <a:lnTo>
                    <a:pt x="119909" y="728961"/>
                  </a:lnTo>
                  <a:lnTo>
                    <a:pt x="118296" y="717669"/>
                  </a:lnTo>
                  <a:lnTo>
                    <a:pt x="116769" y="704829"/>
                  </a:lnTo>
                  <a:lnTo>
                    <a:pt x="114624" y="690701"/>
                  </a:lnTo>
                  <a:lnTo>
                    <a:pt x="111525" y="675572"/>
                  </a:lnTo>
                  <a:lnTo>
                    <a:pt x="107633" y="659538"/>
                  </a:lnTo>
                  <a:lnTo>
                    <a:pt x="103404" y="642501"/>
                  </a:lnTo>
                  <a:lnTo>
                    <a:pt x="99152" y="624504"/>
                  </a:lnTo>
                  <a:lnTo>
                    <a:pt x="95009" y="606185"/>
                  </a:lnTo>
                  <a:lnTo>
                    <a:pt x="91009" y="588647"/>
                  </a:lnTo>
                  <a:lnTo>
                    <a:pt x="87138" y="572446"/>
                  </a:lnTo>
                  <a:lnTo>
                    <a:pt x="83370" y="557620"/>
                  </a:lnTo>
                  <a:lnTo>
                    <a:pt x="79680" y="543967"/>
                  </a:lnTo>
                  <a:lnTo>
                    <a:pt x="76045" y="531222"/>
                  </a:lnTo>
                  <a:lnTo>
                    <a:pt x="72451" y="518982"/>
                  </a:lnTo>
                  <a:lnTo>
                    <a:pt x="68883" y="506748"/>
                  </a:lnTo>
                  <a:lnTo>
                    <a:pt x="65335" y="494237"/>
                  </a:lnTo>
                  <a:lnTo>
                    <a:pt x="61799" y="481050"/>
                  </a:lnTo>
                  <a:lnTo>
                    <a:pt x="58272" y="466599"/>
                  </a:lnTo>
                  <a:lnTo>
                    <a:pt x="54751" y="450701"/>
                  </a:lnTo>
                  <a:lnTo>
                    <a:pt x="51234" y="433973"/>
                  </a:lnTo>
                  <a:lnTo>
                    <a:pt x="47718" y="417592"/>
                  </a:lnTo>
                  <a:lnTo>
                    <a:pt x="44205" y="402211"/>
                  </a:lnTo>
                  <a:lnTo>
                    <a:pt x="40694" y="387955"/>
                  </a:lnTo>
                  <a:lnTo>
                    <a:pt x="37183" y="374693"/>
                  </a:lnTo>
                  <a:lnTo>
                    <a:pt x="33671" y="362220"/>
                  </a:lnTo>
                  <a:lnTo>
                    <a:pt x="30162" y="350334"/>
                  </a:lnTo>
                  <a:lnTo>
                    <a:pt x="26652" y="338870"/>
                  </a:lnTo>
                  <a:lnTo>
                    <a:pt x="23142" y="327694"/>
                  </a:lnTo>
                  <a:lnTo>
                    <a:pt x="19633" y="316387"/>
                  </a:lnTo>
                  <a:lnTo>
                    <a:pt x="16123" y="304270"/>
                  </a:lnTo>
                  <a:lnTo>
                    <a:pt x="12617" y="291038"/>
                  </a:lnTo>
                  <a:lnTo>
                    <a:pt x="9280" y="276727"/>
                  </a:lnTo>
                  <a:lnTo>
                    <a:pt x="6419" y="261517"/>
                  </a:lnTo>
                  <a:lnTo>
                    <a:pt x="4164" y="245622"/>
                  </a:lnTo>
                  <a:lnTo>
                    <a:pt x="2479" y="229390"/>
                  </a:lnTo>
                  <a:lnTo>
                    <a:pt x="1266" y="213275"/>
                  </a:lnTo>
                  <a:lnTo>
                    <a:pt x="418" y="197518"/>
                  </a:lnTo>
                  <a:lnTo>
                    <a:pt x="0" y="182330"/>
                  </a:lnTo>
                  <a:lnTo>
                    <a:pt x="244" y="167970"/>
                  </a:lnTo>
                  <a:lnTo>
                    <a:pt x="1224" y="154495"/>
                  </a:lnTo>
                  <a:lnTo>
                    <a:pt x="3037" y="141801"/>
                  </a:lnTo>
                  <a:lnTo>
                    <a:pt x="5857" y="129728"/>
                  </a:lnTo>
                  <a:lnTo>
                    <a:pt x="9687" y="118124"/>
                  </a:lnTo>
                  <a:lnTo>
                    <a:pt x="14547" y="107024"/>
                  </a:lnTo>
                  <a:lnTo>
                    <a:pt x="20557" y="96635"/>
                  </a:lnTo>
                  <a:lnTo>
                    <a:pt x="27681" y="87015"/>
                  </a:lnTo>
                  <a:lnTo>
                    <a:pt x="35904" y="78079"/>
                  </a:lnTo>
                  <a:lnTo>
                    <a:pt x="45326" y="69690"/>
                  </a:lnTo>
                  <a:lnTo>
                    <a:pt x="55887" y="61717"/>
                  </a:lnTo>
                  <a:lnTo>
                    <a:pt x="67402" y="54209"/>
                  </a:lnTo>
                  <a:lnTo>
                    <a:pt x="79654" y="47386"/>
                  </a:lnTo>
                  <a:lnTo>
                    <a:pt x="92456" y="41314"/>
                  </a:lnTo>
                  <a:lnTo>
                    <a:pt x="105815" y="35913"/>
                  </a:lnTo>
                  <a:lnTo>
                    <a:pt x="119921" y="31051"/>
                  </a:lnTo>
                  <a:lnTo>
                    <a:pt x="134813" y="26594"/>
                  </a:lnTo>
                  <a:lnTo>
                    <a:pt x="150240" y="22431"/>
                  </a:lnTo>
                  <a:lnTo>
                    <a:pt x="165748" y="18474"/>
                  </a:lnTo>
                  <a:lnTo>
                    <a:pt x="181069" y="14666"/>
                  </a:lnTo>
                  <a:lnTo>
                    <a:pt x="196119" y="11124"/>
                  </a:lnTo>
                  <a:lnTo>
                    <a:pt x="210912" y="8125"/>
                  </a:lnTo>
                  <a:lnTo>
                    <a:pt x="225493" y="5776"/>
                  </a:lnTo>
                  <a:lnTo>
                    <a:pt x="239912" y="4030"/>
                  </a:lnTo>
                  <a:lnTo>
                    <a:pt x="254214" y="2775"/>
                  </a:lnTo>
                  <a:lnTo>
                    <a:pt x="268413" y="1894"/>
                  </a:lnTo>
                  <a:lnTo>
                    <a:pt x="281931" y="1283"/>
                  </a:lnTo>
                  <a:lnTo>
                    <a:pt x="294928" y="799"/>
                  </a:lnTo>
                  <a:lnTo>
                    <a:pt x="308544" y="395"/>
                  </a:lnTo>
                  <a:lnTo>
                    <a:pt x="3249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27422" y="1846106"/>
              <a:ext cx="221100" cy="73700"/>
            </a:xfrm>
            <a:custGeom>
              <a:avLst/>
              <a:gdLst/>
              <a:ahLst/>
              <a:cxnLst/>
              <a:rect l="0" t="0" r="0" b="0"/>
              <a:pathLst>
                <a:path w="221100" h="73700">
                  <a:moveTo>
                    <a:pt x="221099" y="0"/>
                  </a:moveTo>
                  <a:lnTo>
                    <a:pt x="212230" y="2933"/>
                  </a:lnTo>
                  <a:lnTo>
                    <a:pt x="203243" y="5716"/>
                  </a:lnTo>
                  <a:lnTo>
                    <a:pt x="193248" y="8620"/>
                  </a:lnTo>
                  <a:lnTo>
                    <a:pt x="182267" y="11833"/>
                  </a:lnTo>
                  <a:lnTo>
                    <a:pt x="170456" y="15646"/>
                  </a:lnTo>
                  <a:lnTo>
                    <a:pt x="157997" y="20159"/>
                  </a:lnTo>
                  <a:lnTo>
                    <a:pt x="145060" y="25150"/>
                  </a:lnTo>
                  <a:lnTo>
                    <a:pt x="131778" y="30189"/>
                  </a:lnTo>
                  <a:lnTo>
                    <a:pt x="118257" y="35021"/>
                  </a:lnTo>
                  <a:lnTo>
                    <a:pt x="104568" y="39568"/>
                  </a:lnTo>
                  <a:lnTo>
                    <a:pt x="90766" y="43849"/>
                  </a:lnTo>
                  <a:lnTo>
                    <a:pt x="76896" y="47912"/>
                  </a:lnTo>
                  <a:lnTo>
                    <a:pt x="63204" y="51851"/>
                  </a:lnTo>
                  <a:lnTo>
                    <a:pt x="48585" y="56289"/>
                  </a:lnTo>
                  <a:lnTo>
                    <a:pt x="29519" y="6273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27464" y="1834891"/>
              <a:ext cx="200928" cy="337599"/>
            </a:xfrm>
            <a:custGeom>
              <a:avLst/>
              <a:gdLst/>
              <a:ahLst/>
              <a:cxnLst/>
              <a:rect l="0" t="0" r="0" b="0"/>
              <a:pathLst>
                <a:path w="200928" h="337599">
                  <a:moveTo>
                    <a:pt x="0" y="137557"/>
                  </a:moveTo>
                  <a:lnTo>
                    <a:pt x="8869" y="140424"/>
                  </a:lnTo>
                  <a:lnTo>
                    <a:pt x="17856" y="142566"/>
                  </a:lnTo>
                  <a:lnTo>
                    <a:pt x="27851" y="144169"/>
                  </a:lnTo>
                  <a:lnTo>
                    <a:pt x="38831" y="145349"/>
                  </a:lnTo>
                  <a:lnTo>
                    <a:pt x="50642" y="146198"/>
                  </a:lnTo>
                  <a:lnTo>
                    <a:pt x="63096" y="146791"/>
                  </a:lnTo>
                  <a:lnTo>
                    <a:pt x="75861" y="147032"/>
                  </a:lnTo>
                  <a:lnTo>
                    <a:pt x="88493" y="146668"/>
                  </a:lnTo>
                  <a:lnTo>
                    <a:pt x="100762" y="145604"/>
                  </a:lnTo>
                  <a:lnTo>
                    <a:pt x="112625" y="143736"/>
                  </a:lnTo>
                  <a:lnTo>
                    <a:pt x="124130" y="140879"/>
                  </a:lnTo>
                  <a:lnTo>
                    <a:pt x="135349" y="137030"/>
                  </a:lnTo>
                  <a:lnTo>
                    <a:pt x="146190" y="132325"/>
                  </a:lnTo>
                  <a:lnTo>
                    <a:pt x="156403" y="126951"/>
                  </a:lnTo>
                  <a:lnTo>
                    <a:pt x="165900" y="121074"/>
                  </a:lnTo>
                  <a:lnTo>
                    <a:pt x="174585" y="114671"/>
                  </a:lnTo>
                  <a:lnTo>
                    <a:pt x="182274" y="107543"/>
                  </a:lnTo>
                  <a:lnTo>
                    <a:pt x="188954" y="99631"/>
                  </a:lnTo>
                  <a:lnTo>
                    <a:pt x="194440" y="90860"/>
                  </a:lnTo>
                  <a:lnTo>
                    <a:pt x="198302" y="81062"/>
                  </a:lnTo>
                  <a:lnTo>
                    <a:pt x="200450" y="70253"/>
                  </a:lnTo>
                  <a:lnTo>
                    <a:pt x="200927" y="58911"/>
                  </a:lnTo>
                  <a:lnTo>
                    <a:pt x="199736" y="47837"/>
                  </a:lnTo>
                  <a:lnTo>
                    <a:pt x="197037" y="37473"/>
                  </a:lnTo>
                  <a:lnTo>
                    <a:pt x="192786" y="28058"/>
                  </a:lnTo>
                  <a:lnTo>
                    <a:pt x="186659" y="19807"/>
                  </a:lnTo>
                  <a:lnTo>
                    <a:pt x="178654" y="12713"/>
                  </a:lnTo>
                  <a:lnTo>
                    <a:pt x="169196" y="6932"/>
                  </a:lnTo>
                  <a:lnTo>
                    <a:pt x="158937" y="2864"/>
                  </a:lnTo>
                  <a:lnTo>
                    <a:pt x="148336" y="574"/>
                  </a:lnTo>
                  <a:lnTo>
                    <a:pt x="137628" y="0"/>
                  </a:lnTo>
                  <a:lnTo>
                    <a:pt x="126912" y="1126"/>
                  </a:lnTo>
                  <a:lnTo>
                    <a:pt x="116227" y="3776"/>
                  </a:lnTo>
                  <a:lnTo>
                    <a:pt x="105576" y="7825"/>
                  </a:lnTo>
                  <a:lnTo>
                    <a:pt x="94958" y="13283"/>
                  </a:lnTo>
                  <a:lnTo>
                    <a:pt x="84370" y="20031"/>
                  </a:lnTo>
                  <a:lnTo>
                    <a:pt x="73970" y="28001"/>
                  </a:lnTo>
                  <a:lnTo>
                    <a:pt x="64060" y="37253"/>
                  </a:lnTo>
                  <a:lnTo>
                    <a:pt x="54768" y="47699"/>
                  </a:lnTo>
                  <a:lnTo>
                    <a:pt x="46224" y="59138"/>
                  </a:lnTo>
                  <a:lnTo>
                    <a:pt x="38631" y="71340"/>
                  </a:lnTo>
                  <a:lnTo>
                    <a:pt x="32011" y="84108"/>
                  </a:lnTo>
                  <a:lnTo>
                    <a:pt x="26395" y="97444"/>
                  </a:lnTo>
                  <a:lnTo>
                    <a:pt x="21912" y="111534"/>
                  </a:lnTo>
                  <a:lnTo>
                    <a:pt x="18530" y="126417"/>
                  </a:lnTo>
                  <a:lnTo>
                    <a:pt x="16240" y="141836"/>
                  </a:lnTo>
                  <a:lnTo>
                    <a:pt x="15143" y="157340"/>
                  </a:lnTo>
                  <a:lnTo>
                    <a:pt x="15182" y="172658"/>
                  </a:lnTo>
                  <a:lnTo>
                    <a:pt x="16175" y="187707"/>
                  </a:lnTo>
                  <a:lnTo>
                    <a:pt x="17902" y="202498"/>
                  </a:lnTo>
                  <a:lnTo>
                    <a:pt x="20177" y="217073"/>
                  </a:lnTo>
                  <a:lnTo>
                    <a:pt x="23009" y="231318"/>
                  </a:lnTo>
                  <a:lnTo>
                    <a:pt x="26587" y="244971"/>
                  </a:lnTo>
                  <a:lnTo>
                    <a:pt x="30962" y="257932"/>
                  </a:lnTo>
                  <a:lnTo>
                    <a:pt x="36204" y="270094"/>
                  </a:lnTo>
                  <a:lnTo>
                    <a:pt x="42481" y="281270"/>
                  </a:lnTo>
                  <a:lnTo>
                    <a:pt x="49781" y="291450"/>
                  </a:lnTo>
                  <a:lnTo>
                    <a:pt x="57955" y="300608"/>
                  </a:lnTo>
                  <a:lnTo>
                    <a:pt x="66812" y="308622"/>
                  </a:lnTo>
                  <a:lnTo>
                    <a:pt x="76180" y="315529"/>
                  </a:lnTo>
                  <a:lnTo>
                    <a:pt x="86080" y="321338"/>
                  </a:lnTo>
                  <a:lnTo>
                    <a:pt x="96709" y="325950"/>
                  </a:lnTo>
                  <a:lnTo>
                    <a:pt x="108102" y="329425"/>
                  </a:lnTo>
                  <a:lnTo>
                    <a:pt x="119561" y="331951"/>
                  </a:lnTo>
                  <a:lnTo>
                    <a:pt x="130867" y="334012"/>
                  </a:lnTo>
                  <a:lnTo>
                    <a:pt x="143014" y="335791"/>
                  </a:lnTo>
                  <a:lnTo>
                    <a:pt x="157927" y="3375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320783" y="1885914"/>
              <a:ext cx="269936" cy="280709"/>
            </a:xfrm>
            <a:custGeom>
              <a:avLst/>
              <a:gdLst/>
              <a:ahLst/>
              <a:cxnLst/>
              <a:rect l="0" t="0" r="0" b="0"/>
              <a:pathLst>
                <a:path w="269936" h="280709">
                  <a:moveTo>
                    <a:pt x="112007" y="181290"/>
                  </a:moveTo>
                  <a:lnTo>
                    <a:pt x="117807" y="175356"/>
                  </a:lnTo>
                  <a:lnTo>
                    <a:pt x="122732" y="169151"/>
                  </a:lnTo>
                  <a:lnTo>
                    <a:pt x="127234" y="162055"/>
                  </a:lnTo>
                  <a:lnTo>
                    <a:pt x="131456" y="154115"/>
                  </a:lnTo>
                  <a:lnTo>
                    <a:pt x="135469" y="145469"/>
                  </a:lnTo>
                  <a:lnTo>
                    <a:pt x="139322" y="136265"/>
                  </a:lnTo>
                  <a:lnTo>
                    <a:pt x="142728" y="126320"/>
                  </a:lnTo>
                  <a:lnTo>
                    <a:pt x="145107" y="115133"/>
                  </a:lnTo>
                  <a:lnTo>
                    <a:pt x="146222" y="102543"/>
                  </a:lnTo>
                  <a:lnTo>
                    <a:pt x="146157" y="89004"/>
                  </a:lnTo>
                  <a:lnTo>
                    <a:pt x="145124" y="75378"/>
                  </a:lnTo>
                  <a:lnTo>
                    <a:pt x="143347" y="62183"/>
                  </a:lnTo>
                  <a:lnTo>
                    <a:pt x="140697" y="49731"/>
                  </a:lnTo>
                  <a:lnTo>
                    <a:pt x="136716" y="38295"/>
                  </a:lnTo>
                  <a:lnTo>
                    <a:pt x="131257" y="27913"/>
                  </a:lnTo>
                  <a:lnTo>
                    <a:pt x="124304" y="18773"/>
                  </a:lnTo>
                  <a:lnTo>
                    <a:pt x="115809" y="11296"/>
                  </a:lnTo>
                  <a:lnTo>
                    <a:pt x="105914" y="5569"/>
                  </a:lnTo>
                  <a:lnTo>
                    <a:pt x="95203" y="1704"/>
                  </a:lnTo>
                  <a:lnTo>
                    <a:pt x="84561" y="0"/>
                  </a:lnTo>
                  <a:lnTo>
                    <a:pt x="74486" y="419"/>
                  </a:lnTo>
                  <a:lnTo>
                    <a:pt x="65097" y="2970"/>
                  </a:lnTo>
                  <a:lnTo>
                    <a:pt x="56332" y="7873"/>
                  </a:lnTo>
                  <a:lnTo>
                    <a:pt x="48069" y="15022"/>
                  </a:lnTo>
                  <a:lnTo>
                    <a:pt x="40351" y="24057"/>
                  </a:lnTo>
                  <a:lnTo>
                    <a:pt x="33378" y="34555"/>
                  </a:lnTo>
                  <a:lnTo>
                    <a:pt x="27201" y="46127"/>
                  </a:lnTo>
                  <a:lnTo>
                    <a:pt x="21727" y="58301"/>
                  </a:lnTo>
                  <a:lnTo>
                    <a:pt x="16817" y="70538"/>
                  </a:lnTo>
                  <a:lnTo>
                    <a:pt x="12332" y="82551"/>
                  </a:lnTo>
                  <a:lnTo>
                    <a:pt x="8319" y="94583"/>
                  </a:lnTo>
                  <a:lnTo>
                    <a:pt x="4995" y="107267"/>
                  </a:lnTo>
                  <a:lnTo>
                    <a:pt x="2430" y="120918"/>
                  </a:lnTo>
                  <a:lnTo>
                    <a:pt x="706" y="135530"/>
                  </a:lnTo>
                  <a:lnTo>
                    <a:pt x="0" y="150950"/>
                  </a:lnTo>
                  <a:lnTo>
                    <a:pt x="308" y="166986"/>
                  </a:lnTo>
                  <a:lnTo>
                    <a:pt x="1652" y="183144"/>
                  </a:lnTo>
                  <a:lnTo>
                    <a:pt x="4148" y="198679"/>
                  </a:lnTo>
                  <a:lnTo>
                    <a:pt x="7753" y="213232"/>
                  </a:lnTo>
                  <a:lnTo>
                    <a:pt x="12292" y="226798"/>
                  </a:lnTo>
                  <a:lnTo>
                    <a:pt x="17555" y="239530"/>
                  </a:lnTo>
                  <a:lnTo>
                    <a:pt x="23357" y="251598"/>
                  </a:lnTo>
                  <a:lnTo>
                    <a:pt x="29709" y="262517"/>
                  </a:lnTo>
                  <a:lnTo>
                    <a:pt x="36804" y="271196"/>
                  </a:lnTo>
                  <a:lnTo>
                    <a:pt x="44684" y="277208"/>
                  </a:lnTo>
                  <a:lnTo>
                    <a:pt x="53095" y="280431"/>
                  </a:lnTo>
                  <a:lnTo>
                    <a:pt x="61587" y="280708"/>
                  </a:lnTo>
                  <a:lnTo>
                    <a:pt x="69886" y="278256"/>
                  </a:lnTo>
                  <a:lnTo>
                    <a:pt x="77746" y="273392"/>
                  </a:lnTo>
                  <a:lnTo>
                    <a:pt x="84871" y="266330"/>
                  </a:lnTo>
                  <a:lnTo>
                    <a:pt x="91180" y="257404"/>
                  </a:lnTo>
                  <a:lnTo>
                    <a:pt x="96754" y="247008"/>
                  </a:lnTo>
                  <a:lnTo>
                    <a:pt x="101741" y="235516"/>
                  </a:lnTo>
                  <a:lnTo>
                    <a:pt x="106285" y="223238"/>
                  </a:lnTo>
                  <a:lnTo>
                    <a:pt x="110509" y="210572"/>
                  </a:lnTo>
                  <a:lnTo>
                    <a:pt x="114505" y="197996"/>
                  </a:lnTo>
                  <a:lnTo>
                    <a:pt x="118346" y="185760"/>
                  </a:lnTo>
                  <a:lnTo>
                    <a:pt x="122078" y="173917"/>
                  </a:lnTo>
                  <a:lnTo>
                    <a:pt x="125739" y="162424"/>
                  </a:lnTo>
                  <a:lnTo>
                    <a:pt x="129341" y="151208"/>
                  </a:lnTo>
                  <a:lnTo>
                    <a:pt x="132572" y="140199"/>
                  </a:lnTo>
                  <a:lnTo>
                    <a:pt x="134831" y="129340"/>
                  </a:lnTo>
                  <a:lnTo>
                    <a:pt x="135864" y="118678"/>
                  </a:lnTo>
                  <a:lnTo>
                    <a:pt x="135773" y="111409"/>
                  </a:lnTo>
                  <a:lnTo>
                    <a:pt x="135248" y="111041"/>
                  </a:lnTo>
                  <a:lnTo>
                    <a:pt x="135240" y="115503"/>
                  </a:lnTo>
                  <a:lnTo>
                    <a:pt x="136026" y="122677"/>
                  </a:lnTo>
                  <a:lnTo>
                    <a:pt x="137545" y="131328"/>
                  </a:lnTo>
                  <a:lnTo>
                    <a:pt x="139642" y="140786"/>
                  </a:lnTo>
                  <a:lnTo>
                    <a:pt x="142173" y="150690"/>
                  </a:lnTo>
                  <a:lnTo>
                    <a:pt x="145179" y="160847"/>
                  </a:lnTo>
                  <a:lnTo>
                    <a:pt x="148877" y="171150"/>
                  </a:lnTo>
                  <a:lnTo>
                    <a:pt x="153328" y="181539"/>
                  </a:lnTo>
                  <a:lnTo>
                    <a:pt x="158453" y="191979"/>
                  </a:lnTo>
                  <a:lnTo>
                    <a:pt x="164117" y="202452"/>
                  </a:lnTo>
                  <a:lnTo>
                    <a:pt x="170192" y="212940"/>
                  </a:lnTo>
                  <a:lnTo>
                    <a:pt x="176729" y="223272"/>
                  </a:lnTo>
                  <a:lnTo>
                    <a:pt x="183949" y="233137"/>
                  </a:lnTo>
                  <a:lnTo>
                    <a:pt x="191923" y="242393"/>
                  </a:lnTo>
                  <a:lnTo>
                    <a:pt x="200735" y="250744"/>
                  </a:lnTo>
                  <a:lnTo>
                    <a:pt x="210561" y="257674"/>
                  </a:lnTo>
                  <a:lnTo>
                    <a:pt x="221378" y="263038"/>
                  </a:lnTo>
                  <a:lnTo>
                    <a:pt x="232431" y="267003"/>
                  </a:lnTo>
                  <a:lnTo>
                    <a:pt x="243414" y="270268"/>
                  </a:lnTo>
                  <a:lnTo>
                    <a:pt x="255290" y="273118"/>
                  </a:lnTo>
                  <a:lnTo>
                    <a:pt x="269935" y="276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07162" y="1519722"/>
              <a:ext cx="99370" cy="624847"/>
            </a:xfrm>
            <a:custGeom>
              <a:avLst/>
              <a:gdLst/>
              <a:ahLst/>
              <a:cxnLst/>
              <a:rect l="0" t="0" r="0" b="0"/>
              <a:pathLst>
                <a:path w="99370" h="624847">
                  <a:moveTo>
                    <a:pt x="4612" y="0"/>
                  </a:moveTo>
                  <a:lnTo>
                    <a:pt x="1813" y="11937"/>
                  </a:lnTo>
                  <a:lnTo>
                    <a:pt x="310" y="24986"/>
                  </a:lnTo>
                  <a:lnTo>
                    <a:pt x="0" y="40465"/>
                  </a:lnTo>
                  <a:lnTo>
                    <a:pt x="507" y="57860"/>
                  </a:lnTo>
                  <a:lnTo>
                    <a:pt x="1326" y="76172"/>
                  </a:lnTo>
                  <a:lnTo>
                    <a:pt x="2146" y="94717"/>
                  </a:lnTo>
                  <a:lnTo>
                    <a:pt x="3002" y="113016"/>
                  </a:lnTo>
                  <a:lnTo>
                    <a:pt x="4178" y="130661"/>
                  </a:lnTo>
                  <a:lnTo>
                    <a:pt x="5812" y="147527"/>
                  </a:lnTo>
                  <a:lnTo>
                    <a:pt x="7740" y="164001"/>
                  </a:lnTo>
                  <a:lnTo>
                    <a:pt x="9580" y="180835"/>
                  </a:lnTo>
                  <a:lnTo>
                    <a:pt x="11119" y="198423"/>
                  </a:lnTo>
                  <a:lnTo>
                    <a:pt x="12475" y="216494"/>
                  </a:lnTo>
                  <a:lnTo>
                    <a:pt x="13992" y="234326"/>
                  </a:lnTo>
                  <a:lnTo>
                    <a:pt x="15864" y="251512"/>
                  </a:lnTo>
                  <a:lnTo>
                    <a:pt x="18122" y="268137"/>
                  </a:lnTo>
                  <a:lnTo>
                    <a:pt x="20718" y="284594"/>
                  </a:lnTo>
                  <a:lnTo>
                    <a:pt x="23573" y="301144"/>
                  </a:lnTo>
                  <a:lnTo>
                    <a:pt x="26456" y="317887"/>
                  </a:lnTo>
                  <a:lnTo>
                    <a:pt x="29006" y="334827"/>
                  </a:lnTo>
                  <a:lnTo>
                    <a:pt x="31053" y="351934"/>
                  </a:lnTo>
                  <a:lnTo>
                    <a:pt x="32766" y="369171"/>
                  </a:lnTo>
                  <a:lnTo>
                    <a:pt x="34530" y="386502"/>
                  </a:lnTo>
                  <a:lnTo>
                    <a:pt x="36572" y="403902"/>
                  </a:lnTo>
                  <a:lnTo>
                    <a:pt x="38944" y="421348"/>
                  </a:lnTo>
                  <a:lnTo>
                    <a:pt x="41616" y="438827"/>
                  </a:lnTo>
                  <a:lnTo>
                    <a:pt x="44529" y="456324"/>
                  </a:lnTo>
                  <a:lnTo>
                    <a:pt x="47620" y="473668"/>
                  </a:lnTo>
                  <a:lnTo>
                    <a:pt x="50841" y="490547"/>
                  </a:lnTo>
                  <a:lnTo>
                    <a:pt x="54154" y="506831"/>
                  </a:lnTo>
                  <a:lnTo>
                    <a:pt x="57529" y="522717"/>
                  </a:lnTo>
                  <a:lnTo>
                    <a:pt x="60949" y="538610"/>
                  </a:lnTo>
                  <a:lnTo>
                    <a:pt x="64396" y="554742"/>
                  </a:lnTo>
                  <a:lnTo>
                    <a:pt x="67865" y="570848"/>
                  </a:lnTo>
                  <a:lnTo>
                    <a:pt x="71348" y="586289"/>
                  </a:lnTo>
                  <a:lnTo>
                    <a:pt x="74852" y="600722"/>
                  </a:lnTo>
                  <a:lnTo>
                    <a:pt x="78854" y="613104"/>
                  </a:lnTo>
                  <a:lnTo>
                    <a:pt x="83780" y="620946"/>
                  </a:lnTo>
                  <a:lnTo>
                    <a:pt x="89042" y="624846"/>
                  </a:lnTo>
                  <a:lnTo>
                    <a:pt x="94369" y="624749"/>
                  </a:lnTo>
                  <a:lnTo>
                    <a:pt x="99369" y="621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422261" y="1782935"/>
              <a:ext cx="368499" cy="42115"/>
            </a:xfrm>
            <a:custGeom>
              <a:avLst/>
              <a:gdLst/>
              <a:ahLst/>
              <a:cxnLst/>
              <a:rect l="0" t="0" r="0" b="0"/>
              <a:pathLst>
                <a:path w="368499" h="42115">
                  <a:moveTo>
                    <a:pt x="368498" y="0"/>
                  </a:moveTo>
                  <a:lnTo>
                    <a:pt x="356695" y="67"/>
                  </a:lnTo>
                  <a:lnTo>
                    <a:pt x="344926" y="707"/>
                  </a:lnTo>
                  <a:lnTo>
                    <a:pt x="332027" y="1999"/>
                  </a:lnTo>
                  <a:lnTo>
                    <a:pt x="317833" y="3686"/>
                  </a:lnTo>
                  <a:lnTo>
                    <a:pt x="302209" y="5354"/>
                  </a:lnTo>
                  <a:lnTo>
                    <a:pt x="285233" y="6772"/>
                  </a:lnTo>
                  <a:lnTo>
                    <a:pt x="267131" y="8043"/>
                  </a:lnTo>
                  <a:lnTo>
                    <a:pt x="248163" y="9502"/>
                  </a:lnTo>
                  <a:lnTo>
                    <a:pt x="228565" y="11330"/>
                  </a:lnTo>
                  <a:lnTo>
                    <a:pt x="208849" y="13388"/>
                  </a:lnTo>
                  <a:lnTo>
                    <a:pt x="189767" y="15316"/>
                  </a:lnTo>
                  <a:lnTo>
                    <a:pt x="171680" y="16915"/>
                  </a:lnTo>
                  <a:lnTo>
                    <a:pt x="154756" y="18310"/>
                  </a:lnTo>
                  <a:lnTo>
                    <a:pt x="139148" y="19854"/>
                  </a:lnTo>
                  <a:lnTo>
                    <a:pt x="124787" y="21740"/>
                  </a:lnTo>
                  <a:lnTo>
                    <a:pt x="111141" y="23837"/>
                  </a:lnTo>
                  <a:lnTo>
                    <a:pt x="97355" y="25792"/>
                  </a:lnTo>
                  <a:lnTo>
                    <a:pt x="82972" y="27408"/>
                  </a:lnTo>
                  <a:lnTo>
                    <a:pt x="68262" y="28847"/>
                  </a:lnTo>
                  <a:lnTo>
                    <a:pt x="52389" y="30788"/>
                  </a:lnTo>
                  <a:lnTo>
                    <a:pt x="31718" y="3451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766674" y="1898748"/>
              <a:ext cx="152998" cy="247748"/>
            </a:xfrm>
            <a:custGeom>
              <a:avLst/>
              <a:gdLst/>
              <a:ahLst/>
              <a:cxnLst/>
              <a:rect l="0" t="0" r="0" b="0"/>
              <a:pathLst>
                <a:path w="152998" h="247748">
                  <a:moveTo>
                    <a:pt x="24085" y="31586"/>
                  </a:moveTo>
                  <a:lnTo>
                    <a:pt x="21151" y="40387"/>
                  </a:lnTo>
                  <a:lnTo>
                    <a:pt x="18369" y="48734"/>
                  </a:lnTo>
                  <a:lnTo>
                    <a:pt x="15469" y="57442"/>
                  </a:lnTo>
                  <a:lnTo>
                    <a:pt x="12429" y="66908"/>
                  </a:lnTo>
                  <a:lnTo>
                    <a:pt x="9263" y="77700"/>
                  </a:lnTo>
                  <a:lnTo>
                    <a:pt x="6009" y="89994"/>
                  </a:lnTo>
                  <a:lnTo>
                    <a:pt x="3016" y="103486"/>
                  </a:lnTo>
                  <a:lnTo>
                    <a:pt x="923" y="117605"/>
                  </a:lnTo>
                  <a:lnTo>
                    <a:pt x="0" y="131954"/>
                  </a:lnTo>
                  <a:lnTo>
                    <a:pt x="196" y="146503"/>
                  </a:lnTo>
                  <a:lnTo>
                    <a:pt x="1316" y="161481"/>
                  </a:lnTo>
                  <a:lnTo>
                    <a:pt x="3154" y="176986"/>
                  </a:lnTo>
                  <a:lnTo>
                    <a:pt x="5843" y="192500"/>
                  </a:lnTo>
                  <a:lnTo>
                    <a:pt x="9850" y="207010"/>
                  </a:lnTo>
                  <a:lnTo>
                    <a:pt x="15328" y="220015"/>
                  </a:lnTo>
                  <a:lnTo>
                    <a:pt x="22293" y="231035"/>
                  </a:lnTo>
                  <a:lnTo>
                    <a:pt x="30797" y="239382"/>
                  </a:lnTo>
                  <a:lnTo>
                    <a:pt x="40706" y="244945"/>
                  </a:lnTo>
                  <a:lnTo>
                    <a:pt x="51766" y="247747"/>
                  </a:lnTo>
                  <a:lnTo>
                    <a:pt x="63706" y="247682"/>
                  </a:lnTo>
                  <a:lnTo>
                    <a:pt x="76275" y="244972"/>
                  </a:lnTo>
                  <a:lnTo>
                    <a:pt x="88798" y="239920"/>
                  </a:lnTo>
                  <a:lnTo>
                    <a:pt x="100213" y="232726"/>
                  </a:lnTo>
                  <a:lnTo>
                    <a:pt x="110033" y="223703"/>
                  </a:lnTo>
                  <a:lnTo>
                    <a:pt x="118285" y="213072"/>
                  </a:lnTo>
                  <a:lnTo>
                    <a:pt x="125225" y="200888"/>
                  </a:lnTo>
                  <a:lnTo>
                    <a:pt x="131157" y="187328"/>
                  </a:lnTo>
                  <a:lnTo>
                    <a:pt x="136345" y="172816"/>
                  </a:lnTo>
                  <a:lnTo>
                    <a:pt x="141007" y="157930"/>
                  </a:lnTo>
                  <a:lnTo>
                    <a:pt x="145292" y="143030"/>
                  </a:lnTo>
                  <a:lnTo>
                    <a:pt x="148987" y="128263"/>
                  </a:lnTo>
                  <a:lnTo>
                    <a:pt x="151558" y="113661"/>
                  </a:lnTo>
                  <a:lnTo>
                    <a:pt x="152806" y="99208"/>
                  </a:lnTo>
                  <a:lnTo>
                    <a:pt x="152997" y="84875"/>
                  </a:lnTo>
                  <a:lnTo>
                    <a:pt x="152670" y="70631"/>
                  </a:lnTo>
                  <a:lnTo>
                    <a:pt x="152194" y="56469"/>
                  </a:lnTo>
                  <a:lnTo>
                    <a:pt x="151739" y="42976"/>
                  </a:lnTo>
                  <a:lnTo>
                    <a:pt x="151318" y="30000"/>
                  </a:lnTo>
                  <a:lnTo>
                    <a:pt x="150902" y="16400"/>
                  </a:lnTo>
                  <a:lnTo>
                    <a:pt x="1504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95949" y="1856634"/>
              <a:ext cx="173837" cy="290967"/>
            </a:xfrm>
            <a:custGeom>
              <a:avLst/>
              <a:gdLst/>
              <a:ahLst/>
              <a:cxnLst/>
              <a:rect l="0" t="0" r="0" b="0"/>
              <a:pathLst>
                <a:path w="173837" h="290967">
                  <a:moveTo>
                    <a:pt x="5380" y="126342"/>
                  </a:moveTo>
                  <a:lnTo>
                    <a:pt x="11180" y="138077"/>
                  </a:lnTo>
                  <a:lnTo>
                    <a:pt x="16104" y="149206"/>
                  </a:lnTo>
                  <a:lnTo>
                    <a:pt x="20612" y="160805"/>
                  </a:lnTo>
                  <a:lnTo>
                    <a:pt x="25006" y="172966"/>
                  </a:lnTo>
                  <a:lnTo>
                    <a:pt x="29667" y="185626"/>
                  </a:lnTo>
                  <a:lnTo>
                    <a:pt x="34777" y="198682"/>
                  </a:lnTo>
                  <a:lnTo>
                    <a:pt x="40182" y="212034"/>
                  </a:lnTo>
                  <a:lnTo>
                    <a:pt x="45507" y="225599"/>
                  </a:lnTo>
                  <a:lnTo>
                    <a:pt x="50531" y="239309"/>
                  </a:lnTo>
                  <a:lnTo>
                    <a:pt x="55210" y="252956"/>
                  </a:lnTo>
                  <a:lnTo>
                    <a:pt x="59578" y="266198"/>
                  </a:lnTo>
                  <a:lnTo>
                    <a:pt x="63672" y="278808"/>
                  </a:lnTo>
                  <a:lnTo>
                    <a:pt x="66555" y="288181"/>
                  </a:lnTo>
                  <a:lnTo>
                    <a:pt x="66931" y="290966"/>
                  </a:lnTo>
                  <a:lnTo>
                    <a:pt x="65043" y="288062"/>
                  </a:lnTo>
                  <a:lnTo>
                    <a:pt x="61501" y="281243"/>
                  </a:lnTo>
                  <a:lnTo>
                    <a:pt x="56820" y="271879"/>
                  </a:lnTo>
                  <a:lnTo>
                    <a:pt x="51366" y="260876"/>
                  </a:lnTo>
                  <a:lnTo>
                    <a:pt x="45394" y="248652"/>
                  </a:lnTo>
                  <a:lnTo>
                    <a:pt x="39074" y="235270"/>
                  </a:lnTo>
                  <a:lnTo>
                    <a:pt x="32526" y="220843"/>
                  </a:lnTo>
                  <a:lnTo>
                    <a:pt x="25990" y="205721"/>
                  </a:lnTo>
                  <a:lnTo>
                    <a:pt x="19828" y="190411"/>
                  </a:lnTo>
                  <a:lnTo>
                    <a:pt x="14205" y="175220"/>
                  </a:lnTo>
                  <a:lnTo>
                    <a:pt x="9276" y="160255"/>
                  </a:lnTo>
                  <a:lnTo>
                    <a:pt x="5264" y="145519"/>
                  </a:lnTo>
                  <a:lnTo>
                    <a:pt x="2205" y="130981"/>
                  </a:lnTo>
                  <a:lnTo>
                    <a:pt x="303" y="116760"/>
                  </a:lnTo>
                  <a:lnTo>
                    <a:pt x="0" y="103124"/>
                  </a:lnTo>
                  <a:lnTo>
                    <a:pt x="1394" y="90174"/>
                  </a:lnTo>
                  <a:lnTo>
                    <a:pt x="4448" y="78019"/>
                  </a:lnTo>
                  <a:lnTo>
                    <a:pt x="9164" y="66848"/>
                  </a:lnTo>
                  <a:lnTo>
                    <a:pt x="15374" y="56671"/>
                  </a:lnTo>
                  <a:lnTo>
                    <a:pt x="22796" y="47514"/>
                  </a:lnTo>
                  <a:lnTo>
                    <a:pt x="31140" y="39502"/>
                  </a:lnTo>
                  <a:lnTo>
                    <a:pt x="40159" y="32592"/>
                  </a:lnTo>
                  <a:lnTo>
                    <a:pt x="49825" y="26610"/>
                  </a:lnTo>
                  <a:lnTo>
                    <a:pt x="60297" y="21350"/>
                  </a:lnTo>
                  <a:lnTo>
                    <a:pt x="71606" y="16627"/>
                  </a:lnTo>
                  <a:lnTo>
                    <a:pt x="83812" y="12454"/>
                  </a:lnTo>
                  <a:lnTo>
                    <a:pt x="97070" y="9022"/>
                  </a:lnTo>
                  <a:lnTo>
                    <a:pt x="111340" y="6379"/>
                  </a:lnTo>
                  <a:lnTo>
                    <a:pt x="125708" y="4431"/>
                  </a:lnTo>
                  <a:lnTo>
                    <a:pt x="139889" y="2829"/>
                  </a:lnTo>
                  <a:lnTo>
                    <a:pt x="155127" y="1432"/>
                  </a:lnTo>
                  <a:lnTo>
                    <a:pt x="1738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180313" y="1873906"/>
              <a:ext cx="200043" cy="283104"/>
            </a:xfrm>
            <a:custGeom>
              <a:avLst/>
              <a:gdLst/>
              <a:ahLst/>
              <a:cxnLst/>
              <a:rect l="0" t="0" r="0" b="0"/>
              <a:pathLst>
                <a:path w="200043" h="283104">
                  <a:moveTo>
                    <a:pt x="0" y="119599"/>
                  </a:moveTo>
                  <a:lnTo>
                    <a:pt x="8801" y="125265"/>
                  </a:lnTo>
                  <a:lnTo>
                    <a:pt x="17148" y="128909"/>
                  </a:lnTo>
                  <a:lnTo>
                    <a:pt x="25851" y="130814"/>
                  </a:lnTo>
                  <a:lnTo>
                    <a:pt x="35146" y="131143"/>
                  </a:lnTo>
                  <a:lnTo>
                    <a:pt x="45288" y="129875"/>
                  </a:lnTo>
                  <a:lnTo>
                    <a:pt x="56329" y="127150"/>
                  </a:lnTo>
                  <a:lnTo>
                    <a:pt x="67995" y="123230"/>
                  </a:lnTo>
                  <a:lnTo>
                    <a:pt x="79818" y="118394"/>
                  </a:lnTo>
                  <a:lnTo>
                    <a:pt x="91506" y="112890"/>
                  </a:lnTo>
                  <a:lnTo>
                    <a:pt x="102964" y="106909"/>
                  </a:lnTo>
                  <a:lnTo>
                    <a:pt x="114189" y="100597"/>
                  </a:lnTo>
                  <a:lnTo>
                    <a:pt x="125212" y="94047"/>
                  </a:lnTo>
                  <a:lnTo>
                    <a:pt x="135750" y="87004"/>
                  </a:lnTo>
                  <a:lnTo>
                    <a:pt x="145229" y="78905"/>
                  </a:lnTo>
                  <a:lnTo>
                    <a:pt x="153410" y="69525"/>
                  </a:lnTo>
                  <a:lnTo>
                    <a:pt x="160056" y="58952"/>
                  </a:lnTo>
                  <a:lnTo>
                    <a:pt x="164772" y="47405"/>
                  </a:lnTo>
                  <a:lnTo>
                    <a:pt x="167525" y="35140"/>
                  </a:lnTo>
                  <a:lnTo>
                    <a:pt x="168255" y="23178"/>
                  </a:lnTo>
                  <a:lnTo>
                    <a:pt x="166708" y="13211"/>
                  </a:lnTo>
                  <a:lnTo>
                    <a:pt x="162972" y="6007"/>
                  </a:lnTo>
                  <a:lnTo>
                    <a:pt x="157549" y="1651"/>
                  </a:lnTo>
                  <a:lnTo>
                    <a:pt x="151163" y="0"/>
                  </a:lnTo>
                  <a:lnTo>
                    <a:pt x="144319" y="668"/>
                  </a:lnTo>
                  <a:lnTo>
                    <a:pt x="137287" y="3163"/>
                  </a:lnTo>
                  <a:lnTo>
                    <a:pt x="130193" y="7021"/>
                  </a:lnTo>
                  <a:lnTo>
                    <a:pt x="123092" y="11870"/>
                  </a:lnTo>
                  <a:lnTo>
                    <a:pt x="116002" y="17747"/>
                  </a:lnTo>
                  <a:lnTo>
                    <a:pt x="108929" y="25053"/>
                  </a:lnTo>
                  <a:lnTo>
                    <a:pt x="101869" y="33897"/>
                  </a:lnTo>
                  <a:lnTo>
                    <a:pt x="94821" y="44109"/>
                  </a:lnTo>
                  <a:lnTo>
                    <a:pt x="87781" y="55413"/>
                  </a:lnTo>
                  <a:lnTo>
                    <a:pt x="80747" y="67538"/>
                  </a:lnTo>
                  <a:lnTo>
                    <a:pt x="73719" y="80256"/>
                  </a:lnTo>
                  <a:lnTo>
                    <a:pt x="66694" y="93392"/>
                  </a:lnTo>
                  <a:lnTo>
                    <a:pt x="59680" y="106817"/>
                  </a:lnTo>
                  <a:lnTo>
                    <a:pt x="53004" y="120442"/>
                  </a:lnTo>
                  <a:lnTo>
                    <a:pt x="47280" y="134201"/>
                  </a:lnTo>
                  <a:lnTo>
                    <a:pt x="42766" y="148057"/>
                  </a:lnTo>
                  <a:lnTo>
                    <a:pt x="39396" y="162142"/>
                  </a:lnTo>
                  <a:lnTo>
                    <a:pt x="36969" y="176745"/>
                  </a:lnTo>
                  <a:lnTo>
                    <a:pt x="35272" y="191967"/>
                  </a:lnTo>
                  <a:lnTo>
                    <a:pt x="34435" y="207274"/>
                  </a:lnTo>
                  <a:lnTo>
                    <a:pt x="34921" y="221639"/>
                  </a:lnTo>
                  <a:lnTo>
                    <a:pt x="36883" y="234552"/>
                  </a:lnTo>
                  <a:lnTo>
                    <a:pt x="40334" y="245847"/>
                  </a:lnTo>
                  <a:lnTo>
                    <a:pt x="45323" y="255445"/>
                  </a:lnTo>
                  <a:lnTo>
                    <a:pt x="51724" y="263486"/>
                  </a:lnTo>
                  <a:lnTo>
                    <a:pt x="59446" y="270091"/>
                  </a:lnTo>
                  <a:lnTo>
                    <a:pt x="68525" y="275252"/>
                  </a:lnTo>
                  <a:lnTo>
                    <a:pt x="78847" y="279098"/>
                  </a:lnTo>
                  <a:lnTo>
                    <a:pt x="90032" y="281701"/>
                  </a:lnTo>
                  <a:lnTo>
                    <a:pt x="101529" y="283009"/>
                  </a:lnTo>
                  <a:lnTo>
                    <a:pt x="112997" y="283103"/>
                  </a:lnTo>
                  <a:lnTo>
                    <a:pt x="124135" y="281861"/>
                  </a:lnTo>
                  <a:lnTo>
                    <a:pt x="134616" y="278900"/>
                  </a:lnTo>
                  <a:lnTo>
                    <a:pt x="144330" y="274175"/>
                  </a:lnTo>
                  <a:lnTo>
                    <a:pt x="153431" y="268183"/>
                  </a:lnTo>
                  <a:lnTo>
                    <a:pt x="163333" y="261098"/>
                  </a:lnTo>
                  <a:lnTo>
                    <a:pt x="177142" y="251183"/>
                  </a:lnTo>
                  <a:lnTo>
                    <a:pt x="200042" y="2354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515587" y="1782935"/>
              <a:ext cx="199904" cy="336913"/>
            </a:xfrm>
            <a:custGeom>
              <a:avLst/>
              <a:gdLst/>
              <a:ahLst/>
              <a:cxnLst/>
              <a:rect l="0" t="0" r="0" b="0"/>
              <a:pathLst>
                <a:path w="199904" h="336913">
                  <a:moveTo>
                    <a:pt x="159566" y="0"/>
                  </a:moveTo>
                  <a:lnTo>
                    <a:pt x="150764" y="5867"/>
                  </a:lnTo>
                  <a:lnTo>
                    <a:pt x="142418" y="11432"/>
                  </a:lnTo>
                  <a:lnTo>
                    <a:pt x="133719" y="17236"/>
                  </a:lnTo>
                  <a:lnTo>
                    <a:pt x="124599" y="23489"/>
                  </a:lnTo>
                  <a:lnTo>
                    <a:pt x="115104" y="30467"/>
                  </a:lnTo>
                  <a:lnTo>
                    <a:pt x="105311" y="38249"/>
                  </a:lnTo>
                  <a:lnTo>
                    <a:pt x="95297" y="46750"/>
                  </a:lnTo>
                  <a:lnTo>
                    <a:pt x="85123" y="55829"/>
                  </a:lnTo>
                  <a:lnTo>
                    <a:pt x="74841" y="65338"/>
                  </a:lnTo>
                  <a:lnTo>
                    <a:pt x="64650" y="74993"/>
                  </a:lnTo>
                  <a:lnTo>
                    <a:pt x="54881" y="84394"/>
                  </a:lnTo>
                  <a:lnTo>
                    <a:pt x="45680" y="93345"/>
                  </a:lnTo>
                  <a:lnTo>
                    <a:pt x="37026" y="101828"/>
                  </a:lnTo>
                  <a:lnTo>
                    <a:pt x="28828" y="109912"/>
                  </a:lnTo>
                  <a:lnTo>
                    <a:pt x="20988" y="117694"/>
                  </a:lnTo>
                  <a:lnTo>
                    <a:pt x="13738" y="125584"/>
                  </a:lnTo>
                  <a:lnTo>
                    <a:pt x="7620" y="134260"/>
                  </a:lnTo>
                  <a:lnTo>
                    <a:pt x="2858" y="144013"/>
                  </a:lnTo>
                  <a:lnTo>
                    <a:pt x="0" y="154158"/>
                  </a:lnTo>
                  <a:lnTo>
                    <a:pt x="45" y="163289"/>
                  </a:lnTo>
                  <a:lnTo>
                    <a:pt x="3263" y="170678"/>
                  </a:lnTo>
                  <a:lnTo>
                    <a:pt x="9155" y="176109"/>
                  </a:lnTo>
                  <a:lnTo>
                    <a:pt x="16846" y="179537"/>
                  </a:lnTo>
                  <a:lnTo>
                    <a:pt x="25645" y="181169"/>
                  </a:lnTo>
                  <a:lnTo>
                    <a:pt x="35277" y="181351"/>
                  </a:lnTo>
                  <a:lnTo>
                    <a:pt x="45784" y="180434"/>
                  </a:lnTo>
                  <a:lnTo>
                    <a:pt x="57143" y="178722"/>
                  </a:lnTo>
                  <a:lnTo>
                    <a:pt x="69224" y="176613"/>
                  </a:lnTo>
                  <a:lnTo>
                    <a:pt x="81874" y="174586"/>
                  </a:lnTo>
                  <a:lnTo>
                    <a:pt x="94940" y="172898"/>
                  </a:lnTo>
                  <a:lnTo>
                    <a:pt x="108139" y="171767"/>
                  </a:lnTo>
                  <a:lnTo>
                    <a:pt x="121074" y="171457"/>
                  </a:lnTo>
                  <a:lnTo>
                    <a:pt x="133547" y="172033"/>
                  </a:lnTo>
                  <a:lnTo>
                    <a:pt x="145378" y="173554"/>
                  </a:lnTo>
                  <a:lnTo>
                    <a:pt x="156332" y="176170"/>
                  </a:lnTo>
                  <a:lnTo>
                    <a:pt x="166362" y="179865"/>
                  </a:lnTo>
                  <a:lnTo>
                    <a:pt x="175421" y="184802"/>
                  </a:lnTo>
                  <a:lnTo>
                    <a:pt x="183368" y="191397"/>
                  </a:lnTo>
                  <a:lnTo>
                    <a:pt x="190221" y="199720"/>
                  </a:lnTo>
                  <a:lnTo>
                    <a:pt x="195654" y="209394"/>
                  </a:lnTo>
                  <a:lnTo>
                    <a:pt x="198949" y="219796"/>
                  </a:lnTo>
                  <a:lnTo>
                    <a:pt x="199903" y="230493"/>
                  </a:lnTo>
                  <a:lnTo>
                    <a:pt x="198765" y="241267"/>
                  </a:lnTo>
                  <a:lnTo>
                    <a:pt x="195950" y="252025"/>
                  </a:lnTo>
                  <a:lnTo>
                    <a:pt x="191869" y="262732"/>
                  </a:lnTo>
                  <a:lnTo>
                    <a:pt x="186708" y="273056"/>
                  </a:lnTo>
                  <a:lnTo>
                    <a:pt x="180430" y="282390"/>
                  </a:lnTo>
                  <a:lnTo>
                    <a:pt x="173090" y="290488"/>
                  </a:lnTo>
                  <a:lnTo>
                    <a:pt x="164538" y="297589"/>
                  </a:lnTo>
                  <a:lnTo>
                    <a:pt x="154353" y="304207"/>
                  </a:lnTo>
                  <a:lnTo>
                    <a:pt x="142460" y="310691"/>
                  </a:lnTo>
                  <a:lnTo>
                    <a:pt x="129065" y="316879"/>
                  </a:lnTo>
                  <a:lnTo>
                    <a:pt x="114477" y="322209"/>
                  </a:lnTo>
                  <a:lnTo>
                    <a:pt x="99012" y="326426"/>
                  </a:lnTo>
                  <a:lnTo>
                    <a:pt x="83294" y="329587"/>
                  </a:lnTo>
                  <a:lnTo>
                    <a:pt x="66496" y="332208"/>
                  </a:lnTo>
                  <a:lnTo>
                    <a:pt x="44916" y="334518"/>
                  </a:lnTo>
                  <a:lnTo>
                    <a:pt x="1216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765295" y="2811664"/>
            <a:ext cx="6522410" cy="1029330"/>
            <a:chOff x="1765295" y="2811664"/>
            <a:chExt cx="6522410" cy="1029330"/>
          </a:xfrm>
        </p:grpSpPr>
        <p:sp>
          <p:nvSpPr>
            <p:cNvPr id="29" name="Freeform 28"/>
            <p:cNvSpPr/>
            <p:nvPr/>
          </p:nvSpPr>
          <p:spPr>
            <a:xfrm>
              <a:off x="1765295" y="3303661"/>
              <a:ext cx="296035" cy="322252"/>
            </a:xfrm>
            <a:custGeom>
              <a:avLst/>
              <a:gdLst/>
              <a:ahLst/>
              <a:cxnLst/>
              <a:rect l="0" t="0" r="0" b="0"/>
              <a:pathLst>
                <a:path w="296035" h="322252">
                  <a:moveTo>
                    <a:pt x="152668" y="31964"/>
                  </a:moveTo>
                  <a:lnTo>
                    <a:pt x="141000" y="32098"/>
                  </a:lnTo>
                  <a:lnTo>
                    <a:pt x="130511" y="33379"/>
                  </a:lnTo>
                  <a:lnTo>
                    <a:pt x="120209" y="35972"/>
                  </a:lnTo>
                  <a:lnTo>
                    <a:pt x="109908" y="39691"/>
                  </a:lnTo>
                  <a:lnTo>
                    <a:pt x="99564" y="44324"/>
                  </a:lnTo>
                  <a:lnTo>
                    <a:pt x="89179" y="49661"/>
                  </a:lnTo>
                  <a:lnTo>
                    <a:pt x="78924" y="55682"/>
                  </a:lnTo>
                  <a:lnTo>
                    <a:pt x="69114" y="62544"/>
                  </a:lnTo>
                  <a:lnTo>
                    <a:pt x="59888" y="70273"/>
                  </a:lnTo>
                  <a:lnTo>
                    <a:pt x="51218" y="78919"/>
                  </a:lnTo>
                  <a:lnTo>
                    <a:pt x="43009" y="88633"/>
                  </a:lnTo>
                  <a:lnTo>
                    <a:pt x="35156" y="99392"/>
                  </a:lnTo>
                  <a:lnTo>
                    <a:pt x="27729" y="111042"/>
                  </a:lnTo>
                  <a:lnTo>
                    <a:pt x="20960" y="123387"/>
                  </a:lnTo>
                  <a:lnTo>
                    <a:pt x="14928" y="136245"/>
                  </a:lnTo>
                  <a:lnTo>
                    <a:pt x="9725" y="149472"/>
                  </a:lnTo>
                  <a:lnTo>
                    <a:pt x="5527" y="162957"/>
                  </a:lnTo>
                  <a:lnTo>
                    <a:pt x="2344" y="176621"/>
                  </a:lnTo>
                  <a:lnTo>
                    <a:pt x="359" y="190406"/>
                  </a:lnTo>
                  <a:lnTo>
                    <a:pt x="0" y="204274"/>
                  </a:lnTo>
                  <a:lnTo>
                    <a:pt x="1357" y="218189"/>
                  </a:lnTo>
                  <a:lnTo>
                    <a:pt x="4387" y="231805"/>
                  </a:lnTo>
                  <a:lnTo>
                    <a:pt x="9087" y="244495"/>
                  </a:lnTo>
                  <a:lnTo>
                    <a:pt x="15281" y="255992"/>
                  </a:lnTo>
                  <a:lnTo>
                    <a:pt x="22522" y="266356"/>
                  </a:lnTo>
                  <a:lnTo>
                    <a:pt x="30213" y="275786"/>
                  </a:lnTo>
                  <a:lnTo>
                    <a:pt x="37977" y="284497"/>
                  </a:lnTo>
                  <a:lnTo>
                    <a:pt x="45814" y="292519"/>
                  </a:lnTo>
                  <a:lnTo>
                    <a:pt x="53988" y="299695"/>
                  </a:lnTo>
                  <a:lnTo>
                    <a:pt x="62641" y="306004"/>
                  </a:lnTo>
                  <a:lnTo>
                    <a:pt x="71928" y="311395"/>
                  </a:lnTo>
                  <a:lnTo>
                    <a:pt x="82080" y="315719"/>
                  </a:lnTo>
                  <a:lnTo>
                    <a:pt x="93140" y="318992"/>
                  </a:lnTo>
                  <a:lnTo>
                    <a:pt x="104992" y="321206"/>
                  </a:lnTo>
                  <a:lnTo>
                    <a:pt x="117472" y="322251"/>
                  </a:lnTo>
                  <a:lnTo>
                    <a:pt x="130418" y="322173"/>
                  </a:lnTo>
                  <a:lnTo>
                    <a:pt x="143533" y="320985"/>
                  </a:lnTo>
                  <a:lnTo>
                    <a:pt x="156411" y="318593"/>
                  </a:lnTo>
                  <a:lnTo>
                    <a:pt x="168848" y="315054"/>
                  </a:lnTo>
                  <a:lnTo>
                    <a:pt x="180826" y="310390"/>
                  </a:lnTo>
                  <a:lnTo>
                    <a:pt x="192410" y="304511"/>
                  </a:lnTo>
                  <a:lnTo>
                    <a:pt x="203686" y="297477"/>
                  </a:lnTo>
                  <a:lnTo>
                    <a:pt x="214735" y="289314"/>
                  </a:lnTo>
                  <a:lnTo>
                    <a:pt x="225621" y="279931"/>
                  </a:lnTo>
                  <a:lnTo>
                    <a:pt x="236384" y="269397"/>
                  </a:lnTo>
                  <a:lnTo>
                    <a:pt x="246732" y="257899"/>
                  </a:lnTo>
                  <a:lnTo>
                    <a:pt x="256075" y="245658"/>
                  </a:lnTo>
                  <a:lnTo>
                    <a:pt x="264172" y="232869"/>
                  </a:lnTo>
                  <a:lnTo>
                    <a:pt x="271100" y="219689"/>
                  </a:lnTo>
                  <a:lnTo>
                    <a:pt x="277069" y="206234"/>
                  </a:lnTo>
                  <a:lnTo>
                    <a:pt x="282303" y="192593"/>
                  </a:lnTo>
                  <a:lnTo>
                    <a:pt x="286837" y="178821"/>
                  </a:lnTo>
                  <a:lnTo>
                    <a:pt x="290518" y="164962"/>
                  </a:lnTo>
                  <a:lnTo>
                    <a:pt x="293327" y="151045"/>
                  </a:lnTo>
                  <a:lnTo>
                    <a:pt x="295216" y="137087"/>
                  </a:lnTo>
                  <a:lnTo>
                    <a:pt x="296034" y="123103"/>
                  </a:lnTo>
                  <a:lnTo>
                    <a:pt x="295800" y="109110"/>
                  </a:lnTo>
                  <a:lnTo>
                    <a:pt x="294507" y="95441"/>
                  </a:lnTo>
                  <a:lnTo>
                    <a:pt x="292044" y="82716"/>
                  </a:lnTo>
                  <a:lnTo>
                    <a:pt x="288457" y="71191"/>
                  </a:lnTo>
                  <a:lnTo>
                    <a:pt x="283761" y="60639"/>
                  </a:lnTo>
                  <a:lnTo>
                    <a:pt x="277860" y="50550"/>
                  </a:lnTo>
                  <a:lnTo>
                    <a:pt x="270816" y="40582"/>
                  </a:lnTo>
                  <a:lnTo>
                    <a:pt x="262816" y="30904"/>
                  </a:lnTo>
                  <a:lnTo>
                    <a:pt x="254075" y="22076"/>
                  </a:lnTo>
                  <a:lnTo>
                    <a:pt x="244790" y="14367"/>
                  </a:lnTo>
                  <a:lnTo>
                    <a:pt x="235115" y="8055"/>
                  </a:lnTo>
                  <a:lnTo>
                    <a:pt x="225168" y="3570"/>
                  </a:lnTo>
                  <a:lnTo>
                    <a:pt x="215033" y="967"/>
                  </a:lnTo>
                  <a:lnTo>
                    <a:pt x="204770" y="0"/>
                  </a:lnTo>
                  <a:lnTo>
                    <a:pt x="194421" y="323"/>
                  </a:lnTo>
                  <a:lnTo>
                    <a:pt x="184016" y="1613"/>
                  </a:lnTo>
                  <a:lnTo>
                    <a:pt x="173741" y="3764"/>
                  </a:lnTo>
                  <a:lnTo>
                    <a:pt x="163914" y="6876"/>
                  </a:lnTo>
                  <a:lnTo>
                    <a:pt x="154680" y="10925"/>
                  </a:lnTo>
                  <a:lnTo>
                    <a:pt x="146116" y="15657"/>
                  </a:lnTo>
                  <a:lnTo>
                    <a:pt x="137386" y="21236"/>
                  </a:lnTo>
                  <a:lnTo>
                    <a:pt x="126603" y="29267"/>
                  </a:lnTo>
                  <a:lnTo>
                    <a:pt x="110554" y="42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50705" y="2917192"/>
              <a:ext cx="172585" cy="692175"/>
            </a:xfrm>
            <a:custGeom>
              <a:avLst/>
              <a:gdLst/>
              <a:ahLst/>
              <a:cxnLst/>
              <a:rect l="0" t="0" r="0" b="0"/>
              <a:pathLst>
                <a:path w="172585" h="692175">
                  <a:moveTo>
                    <a:pt x="98885" y="692174"/>
                  </a:moveTo>
                  <a:lnTo>
                    <a:pt x="96018" y="683239"/>
                  </a:lnTo>
                  <a:lnTo>
                    <a:pt x="93876" y="673612"/>
                  </a:lnTo>
                  <a:lnTo>
                    <a:pt x="92268" y="662329"/>
                  </a:lnTo>
                  <a:lnTo>
                    <a:pt x="90915" y="649834"/>
                  </a:lnTo>
                  <a:lnTo>
                    <a:pt x="89418" y="637003"/>
                  </a:lnTo>
                  <a:lnTo>
                    <a:pt x="87572" y="624375"/>
                  </a:lnTo>
                  <a:lnTo>
                    <a:pt x="85505" y="611819"/>
                  </a:lnTo>
                  <a:lnTo>
                    <a:pt x="83573" y="598728"/>
                  </a:lnTo>
                  <a:lnTo>
                    <a:pt x="81972" y="584785"/>
                  </a:lnTo>
                  <a:lnTo>
                    <a:pt x="80575" y="570304"/>
                  </a:lnTo>
                  <a:lnTo>
                    <a:pt x="79031" y="556030"/>
                  </a:lnTo>
                  <a:lnTo>
                    <a:pt x="77141" y="542375"/>
                  </a:lnTo>
                  <a:lnTo>
                    <a:pt x="74870" y="528932"/>
                  </a:lnTo>
                  <a:lnTo>
                    <a:pt x="72268" y="514702"/>
                  </a:lnTo>
                  <a:lnTo>
                    <a:pt x="69403" y="499175"/>
                  </a:lnTo>
                  <a:lnTo>
                    <a:pt x="66342" y="482815"/>
                  </a:lnTo>
                  <a:lnTo>
                    <a:pt x="63143" y="466739"/>
                  </a:lnTo>
                  <a:lnTo>
                    <a:pt x="59844" y="451578"/>
                  </a:lnTo>
                  <a:lnTo>
                    <a:pt x="56478" y="436973"/>
                  </a:lnTo>
                  <a:lnTo>
                    <a:pt x="53065" y="421888"/>
                  </a:lnTo>
                  <a:lnTo>
                    <a:pt x="49620" y="405739"/>
                  </a:lnTo>
                  <a:lnTo>
                    <a:pt x="46154" y="388434"/>
                  </a:lnTo>
                  <a:lnTo>
                    <a:pt x="42674" y="370121"/>
                  </a:lnTo>
                  <a:lnTo>
                    <a:pt x="39184" y="351022"/>
                  </a:lnTo>
                  <a:lnTo>
                    <a:pt x="35688" y="331669"/>
                  </a:lnTo>
                  <a:lnTo>
                    <a:pt x="32187" y="312844"/>
                  </a:lnTo>
                  <a:lnTo>
                    <a:pt x="28683" y="294927"/>
                  </a:lnTo>
                  <a:lnTo>
                    <a:pt x="25177" y="277780"/>
                  </a:lnTo>
                  <a:lnTo>
                    <a:pt x="21671" y="260960"/>
                  </a:lnTo>
                  <a:lnTo>
                    <a:pt x="18167" y="244158"/>
                  </a:lnTo>
                  <a:lnTo>
                    <a:pt x="14832" y="227243"/>
                  </a:lnTo>
                  <a:lnTo>
                    <a:pt x="11971" y="210187"/>
                  </a:lnTo>
                  <a:lnTo>
                    <a:pt x="9711" y="193010"/>
                  </a:lnTo>
                  <a:lnTo>
                    <a:pt x="7855" y="176067"/>
                  </a:lnTo>
                  <a:lnTo>
                    <a:pt x="5994" y="159996"/>
                  </a:lnTo>
                  <a:lnTo>
                    <a:pt x="3896" y="145075"/>
                  </a:lnTo>
                  <a:lnTo>
                    <a:pt x="1825" y="131091"/>
                  </a:lnTo>
                  <a:lnTo>
                    <a:pt x="420" y="117546"/>
                  </a:lnTo>
                  <a:lnTo>
                    <a:pt x="0" y="104096"/>
                  </a:lnTo>
                  <a:lnTo>
                    <a:pt x="719" y="90586"/>
                  </a:lnTo>
                  <a:lnTo>
                    <a:pt x="2731" y="76968"/>
                  </a:lnTo>
                  <a:lnTo>
                    <a:pt x="5987" y="63254"/>
                  </a:lnTo>
                  <a:lnTo>
                    <a:pt x="10615" y="49788"/>
                  </a:lnTo>
                  <a:lnTo>
                    <a:pt x="16995" y="37206"/>
                  </a:lnTo>
                  <a:lnTo>
                    <a:pt x="25171" y="25799"/>
                  </a:lnTo>
                  <a:lnTo>
                    <a:pt x="34744" y="16006"/>
                  </a:lnTo>
                  <a:lnTo>
                    <a:pt x="45078" y="8557"/>
                  </a:lnTo>
                  <a:lnTo>
                    <a:pt x="55730" y="3626"/>
                  </a:lnTo>
                  <a:lnTo>
                    <a:pt x="66473" y="924"/>
                  </a:lnTo>
                  <a:lnTo>
                    <a:pt x="77211" y="0"/>
                  </a:lnTo>
                  <a:lnTo>
                    <a:pt x="87912" y="409"/>
                  </a:lnTo>
                  <a:lnTo>
                    <a:pt x="98573" y="1780"/>
                  </a:lnTo>
                  <a:lnTo>
                    <a:pt x="109198" y="3828"/>
                  </a:lnTo>
                  <a:lnTo>
                    <a:pt x="119785" y="6351"/>
                  </a:lnTo>
                  <a:lnTo>
                    <a:pt x="130081" y="9432"/>
                  </a:lnTo>
                  <a:lnTo>
                    <a:pt x="140694" y="13936"/>
                  </a:lnTo>
                  <a:lnTo>
                    <a:pt x="153677" y="22489"/>
                  </a:lnTo>
                  <a:lnTo>
                    <a:pt x="172584" y="39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12719" y="329351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91106" y="5734"/>
                  </a:lnTo>
                  <a:lnTo>
                    <a:pt x="181479" y="10017"/>
                  </a:lnTo>
                  <a:lnTo>
                    <a:pt x="170192" y="13223"/>
                  </a:lnTo>
                  <a:lnTo>
                    <a:pt x="157524" y="15584"/>
                  </a:lnTo>
                  <a:lnTo>
                    <a:pt x="144045" y="17282"/>
                  </a:lnTo>
                  <a:lnTo>
                    <a:pt x="130173" y="18477"/>
                  </a:lnTo>
                  <a:lnTo>
                    <a:pt x="116137" y="19306"/>
                  </a:lnTo>
                  <a:lnTo>
                    <a:pt x="102046" y="19874"/>
                  </a:lnTo>
                  <a:lnTo>
                    <a:pt x="87949" y="20261"/>
                  </a:lnTo>
                  <a:lnTo>
                    <a:pt x="73893" y="20523"/>
                  </a:lnTo>
                  <a:lnTo>
                    <a:pt x="58238" y="20728"/>
                  </a:lnTo>
                  <a:lnTo>
                    <a:pt x="36258" y="208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28657" y="2998713"/>
              <a:ext cx="21058" cy="536955"/>
            </a:xfrm>
            <a:custGeom>
              <a:avLst/>
              <a:gdLst/>
              <a:ahLst/>
              <a:cxnLst/>
              <a:rect l="0" t="0" r="0" b="0"/>
              <a:pathLst>
                <a:path w="21058" h="536955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3"/>
                  </a:lnTo>
                  <a:lnTo>
                    <a:pt x="0" y="61788"/>
                  </a:lnTo>
                  <a:lnTo>
                    <a:pt x="0" y="78633"/>
                  </a:lnTo>
                  <a:lnTo>
                    <a:pt x="5" y="95118"/>
                  </a:lnTo>
                  <a:lnTo>
                    <a:pt x="178" y="111253"/>
                  </a:lnTo>
                  <a:lnTo>
                    <a:pt x="826" y="127372"/>
                  </a:lnTo>
                  <a:lnTo>
                    <a:pt x="2075" y="143692"/>
                  </a:lnTo>
                  <a:lnTo>
                    <a:pt x="3727" y="160279"/>
                  </a:lnTo>
                  <a:lnTo>
                    <a:pt x="5376" y="177114"/>
                  </a:lnTo>
                  <a:lnTo>
                    <a:pt x="6778" y="194145"/>
                  </a:lnTo>
                  <a:lnTo>
                    <a:pt x="7871" y="211162"/>
                  </a:lnTo>
                  <a:lnTo>
                    <a:pt x="8679" y="227813"/>
                  </a:lnTo>
                  <a:lnTo>
                    <a:pt x="9257" y="243938"/>
                  </a:lnTo>
                  <a:lnTo>
                    <a:pt x="9662" y="259545"/>
                  </a:lnTo>
                  <a:lnTo>
                    <a:pt x="9941" y="274718"/>
                  </a:lnTo>
                  <a:lnTo>
                    <a:pt x="10133" y="289557"/>
                  </a:lnTo>
                  <a:lnTo>
                    <a:pt x="10262" y="304151"/>
                  </a:lnTo>
                  <a:lnTo>
                    <a:pt x="10350" y="318570"/>
                  </a:lnTo>
                  <a:lnTo>
                    <a:pt x="10409" y="332868"/>
                  </a:lnTo>
                  <a:lnTo>
                    <a:pt x="10449" y="347082"/>
                  </a:lnTo>
                  <a:lnTo>
                    <a:pt x="10475" y="361238"/>
                  </a:lnTo>
                  <a:lnTo>
                    <a:pt x="10493" y="375365"/>
                  </a:lnTo>
                  <a:lnTo>
                    <a:pt x="10505" y="389801"/>
                  </a:lnTo>
                  <a:lnTo>
                    <a:pt x="10513" y="405172"/>
                  </a:lnTo>
                  <a:lnTo>
                    <a:pt x="10523" y="421731"/>
                  </a:lnTo>
                  <a:lnTo>
                    <a:pt x="10699" y="439091"/>
                  </a:lnTo>
                  <a:lnTo>
                    <a:pt x="11350" y="456436"/>
                  </a:lnTo>
                  <a:lnTo>
                    <a:pt x="12600" y="473268"/>
                  </a:lnTo>
                  <a:lnTo>
                    <a:pt x="14262" y="488859"/>
                  </a:lnTo>
                  <a:lnTo>
                    <a:pt x="16090" y="503618"/>
                  </a:lnTo>
                  <a:lnTo>
                    <a:pt x="18245" y="518835"/>
                  </a:lnTo>
                  <a:lnTo>
                    <a:pt x="21057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539144" y="3251397"/>
              <a:ext cx="326384" cy="73701"/>
            </a:xfrm>
            <a:custGeom>
              <a:avLst/>
              <a:gdLst/>
              <a:ahLst/>
              <a:cxnLst/>
              <a:rect l="0" t="0" r="0" b="0"/>
              <a:pathLst>
                <a:path w="326384" h="73701">
                  <a:moveTo>
                    <a:pt x="326383" y="0"/>
                  </a:moveTo>
                  <a:lnTo>
                    <a:pt x="317448" y="2934"/>
                  </a:lnTo>
                  <a:lnTo>
                    <a:pt x="307821" y="5716"/>
                  </a:lnTo>
                  <a:lnTo>
                    <a:pt x="296524" y="8616"/>
                  </a:lnTo>
                  <a:lnTo>
                    <a:pt x="283511" y="11656"/>
                  </a:lnTo>
                  <a:lnTo>
                    <a:pt x="268735" y="14821"/>
                  </a:lnTo>
                  <a:lnTo>
                    <a:pt x="252357" y="18085"/>
                  </a:lnTo>
                  <a:lnTo>
                    <a:pt x="234670" y="21423"/>
                  </a:lnTo>
                  <a:lnTo>
                    <a:pt x="215986" y="24814"/>
                  </a:lnTo>
                  <a:lnTo>
                    <a:pt x="196586" y="28243"/>
                  </a:lnTo>
                  <a:lnTo>
                    <a:pt x="177174" y="31698"/>
                  </a:lnTo>
                  <a:lnTo>
                    <a:pt x="158828" y="35170"/>
                  </a:lnTo>
                  <a:lnTo>
                    <a:pt x="142040" y="38655"/>
                  </a:lnTo>
                  <a:lnTo>
                    <a:pt x="126463" y="42148"/>
                  </a:lnTo>
                  <a:lnTo>
                    <a:pt x="111234" y="45646"/>
                  </a:lnTo>
                  <a:lnTo>
                    <a:pt x="95805" y="49148"/>
                  </a:lnTo>
                  <a:lnTo>
                    <a:pt x="80303" y="52653"/>
                  </a:lnTo>
                  <a:lnTo>
                    <a:pt x="65333" y="56159"/>
                  </a:lnTo>
                  <a:lnTo>
                    <a:pt x="51234" y="59662"/>
                  </a:lnTo>
                  <a:lnTo>
                    <a:pt x="38468" y="63009"/>
                  </a:lnTo>
                  <a:lnTo>
                    <a:pt x="26524" y="66233"/>
                  </a:lnTo>
                  <a:lnTo>
                    <a:pt x="14356" y="6961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81972" y="2956599"/>
              <a:ext cx="444666" cy="613143"/>
            </a:xfrm>
            <a:custGeom>
              <a:avLst/>
              <a:gdLst/>
              <a:ahLst/>
              <a:cxnLst/>
              <a:rect l="0" t="0" r="0" b="0"/>
              <a:pathLst>
                <a:path w="444666" h="613143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69"/>
                  </a:lnTo>
                  <a:lnTo>
                    <a:pt x="507" y="35855"/>
                  </a:lnTo>
                  <a:lnTo>
                    <a:pt x="1326" y="48591"/>
                  </a:lnTo>
                  <a:lnTo>
                    <a:pt x="2146" y="64631"/>
                  </a:lnTo>
                  <a:lnTo>
                    <a:pt x="3003" y="83081"/>
                  </a:lnTo>
                  <a:lnTo>
                    <a:pt x="4178" y="102145"/>
                  </a:lnTo>
                  <a:lnTo>
                    <a:pt x="5812" y="120698"/>
                  </a:lnTo>
                  <a:lnTo>
                    <a:pt x="7740" y="138352"/>
                  </a:lnTo>
                  <a:lnTo>
                    <a:pt x="9580" y="155106"/>
                  </a:lnTo>
                  <a:lnTo>
                    <a:pt x="11119" y="171106"/>
                  </a:lnTo>
                  <a:lnTo>
                    <a:pt x="12474" y="186528"/>
                  </a:lnTo>
                  <a:lnTo>
                    <a:pt x="13992" y="201525"/>
                  </a:lnTo>
                  <a:lnTo>
                    <a:pt x="15860" y="216221"/>
                  </a:lnTo>
                  <a:lnTo>
                    <a:pt x="17945" y="230706"/>
                  </a:lnTo>
                  <a:lnTo>
                    <a:pt x="19892" y="245047"/>
                  </a:lnTo>
                  <a:lnTo>
                    <a:pt x="21503" y="259289"/>
                  </a:lnTo>
                  <a:lnTo>
                    <a:pt x="22907" y="273464"/>
                  </a:lnTo>
                  <a:lnTo>
                    <a:pt x="24456" y="287594"/>
                  </a:lnTo>
                  <a:lnTo>
                    <a:pt x="26350" y="301693"/>
                  </a:lnTo>
                  <a:lnTo>
                    <a:pt x="28623" y="315772"/>
                  </a:lnTo>
                  <a:lnTo>
                    <a:pt x="31227" y="329838"/>
                  </a:lnTo>
                  <a:lnTo>
                    <a:pt x="34088" y="343894"/>
                  </a:lnTo>
                  <a:lnTo>
                    <a:pt x="36976" y="357945"/>
                  </a:lnTo>
                  <a:lnTo>
                    <a:pt x="39528" y="371990"/>
                  </a:lnTo>
                  <a:lnTo>
                    <a:pt x="41579" y="386048"/>
                  </a:lnTo>
                  <a:lnTo>
                    <a:pt x="43293" y="400608"/>
                  </a:lnTo>
                  <a:lnTo>
                    <a:pt x="45057" y="416593"/>
                  </a:lnTo>
                  <a:lnTo>
                    <a:pt x="47094" y="434383"/>
                  </a:lnTo>
                  <a:lnTo>
                    <a:pt x="49295" y="453554"/>
                  </a:lnTo>
                  <a:lnTo>
                    <a:pt x="51319" y="473185"/>
                  </a:lnTo>
                  <a:lnTo>
                    <a:pt x="52969" y="492648"/>
                  </a:lnTo>
                  <a:lnTo>
                    <a:pt x="53871" y="510401"/>
                  </a:lnTo>
                  <a:lnTo>
                    <a:pt x="52841" y="523689"/>
                  </a:lnTo>
                  <a:lnTo>
                    <a:pt x="49767" y="530750"/>
                  </a:lnTo>
                  <a:lnTo>
                    <a:pt x="46399" y="531388"/>
                  </a:lnTo>
                  <a:lnTo>
                    <a:pt x="43544" y="526723"/>
                  </a:lnTo>
                  <a:lnTo>
                    <a:pt x="41187" y="517942"/>
                  </a:lnTo>
                  <a:lnTo>
                    <a:pt x="38946" y="505869"/>
                  </a:lnTo>
                  <a:lnTo>
                    <a:pt x="36570" y="491230"/>
                  </a:lnTo>
                  <a:lnTo>
                    <a:pt x="34133" y="474669"/>
                  </a:lnTo>
                  <a:lnTo>
                    <a:pt x="31946" y="456719"/>
                  </a:lnTo>
                  <a:lnTo>
                    <a:pt x="30181" y="437797"/>
                  </a:lnTo>
                  <a:lnTo>
                    <a:pt x="29013" y="418529"/>
                  </a:lnTo>
                  <a:lnTo>
                    <a:pt x="28686" y="399745"/>
                  </a:lnTo>
                  <a:lnTo>
                    <a:pt x="29248" y="381856"/>
                  </a:lnTo>
                  <a:lnTo>
                    <a:pt x="30593" y="365064"/>
                  </a:lnTo>
                  <a:lnTo>
                    <a:pt x="32560" y="349544"/>
                  </a:lnTo>
                  <a:lnTo>
                    <a:pt x="35004" y="335264"/>
                  </a:lnTo>
                  <a:lnTo>
                    <a:pt x="38289" y="322520"/>
                  </a:lnTo>
                  <a:lnTo>
                    <a:pt x="43236" y="312002"/>
                  </a:lnTo>
                  <a:lnTo>
                    <a:pt x="50160" y="303901"/>
                  </a:lnTo>
                  <a:lnTo>
                    <a:pt x="58913" y="298444"/>
                  </a:lnTo>
                  <a:lnTo>
                    <a:pt x="69156" y="296120"/>
                  </a:lnTo>
                  <a:lnTo>
                    <a:pt x="80520" y="296897"/>
                  </a:lnTo>
                  <a:lnTo>
                    <a:pt x="92368" y="300485"/>
                  </a:lnTo>
                  <a:lnTo>
                    <a:pt x="103847" y="306615"/>
                  </a:lnTo>
                  <a:lnTo>
                    <a:pt x="114516" y="314876"/>
                  </a:lnTo>
                  <a:lnTo>
                    <a:pt x="124151" y="324638"/>
                  </a:lnTo>
                  <a:lnTo>
                    <a:pt x="132557" y="335165"/>
                  </a:lnTo>
                  <a:lnTo>
                    <a:pt x="139772" y="345988"/>
                  </a:lnTo>
                  <a:lnTo>
                    <a:pt x="146145" y="357201"/>
                  </a:lnTo>
                  <a:lnTo>
                    <a:pt x="152208" y="369326"/>
                  </a:lnTo>
                  <a:lnTo>
                    <a:pt x="158292" y="382604"/>
                  </a:lnTo>
                  <a:lnTo>
                    <a:pt x="164366" y="397133"/>
                  </a:lnTo>
                  <a:lnTo>
                    <a:pt x="170144" y="413030"/>
                  </a:lnTo>
                  <a:lnTo>
                    <a:pt x="175472" y="430204"/>
                  </a:lnTo>
                  <a:lnTo>
                    <a:pt x="180185" y="448111"/>
                  </a:lnTo>
                  <a:lnTo>
                    <a:pt x="184045" y="465890"/>
                  </a:lnTo>
                  <a:lnTo>
                    <a:pt x="187008" y="483065"/>
                  </a:lnTo>
                  <a:lnTo>
                    <a:pt x="189182" y="499527"/>
                  </a:lnTo>
                  <a:lnTo>
                    <a:pt x="190732" y="515347"/>
                  </a:lnTo>
                  <a:lnTo>
                    <a:pt x="191788" y="530556"/>
                  </a:lnTo>
                  <a:lnTo>
                    <a:pt x="191559" y="541729"/>
                  </a:lnTo>
                  <a:lnTo>
                    <a:pt x="189758" y="544500"/>
                  </a:lnTo>
                  <a:lnTo>
                    <a:pt x="187921" y="540285"/>
                  </a:lnTo>
                  <a:lnTo>
                    <a:pt x="186705" y="531691"/>
                  </a:lnTo>
                  <a:lnTo>
                    <a:pt x="186389" y="521009"/>
                  </a:lnTo>
                  <a:lnTo>
                    <a:pt x="186994" y="509587"/>
                  </a:lnTo>
                  <a:lnTo>
                    <a:pt x="188556" y="498057"/>
                  </a:lnTo>
                  <a:lnTo>
                    <a:pt x="191209" y="486656"/>
                  </a:lnTo>
                  <a:lnTo>
                    <a:pt x="194927" y="475454"/>
                  </a:lnTo>
                  <a:lnTo>
                    <a:pt x="199714" y="464765"/>
                  </a:lnTo>
                  <a:lnTo>
                    <a:pt x="205677" y="455172"/>
                  </a:lnTo>
                  <a:lnTo>
                    <a:pt x="212763" y="446906"/>
                  </a:lnTo>
                  <a:lnTo>
                    <a:pt x="220791" y="440199"/>
                  </a:lnTo>
                  <a:lnTo>
                    <a:pt x="229551" y="435441"/>
                  </a:lnTo>
                  <a:lnTo>
                    <a:pt x="238853" y="432649"/>
                  </a:lnTo>
                  <a:lnTo>
                    <a:pt x="248709" y="431554"/>
                  </a:lnTo>
                  <a:lnTo>
                    <a:pt x="259310" y="431791"/>
                  </a:lnTo>
                  <a:lnTo>
                    <a:pt x="270702" y="433013"/>
                  </a:lnTo>
                  <a:lnTo>
                    <a:pt x="282793" y="434779"/>
                  </a:lnTo>
                  <a:lnTo>
                    <a:pt x="295441" y="436568"/>
                  </a:lnTo>
                  <a:lnTo>
                    <a:pt x="308507" y="438097"/>
                  </a:lnTo>
                  <a:lnTo>
                    <a:pt x="321874" y="439291"/>
                  </a:lnTo>
                  <a:lnTo>
                    <a:pt x="335454" y="440174"/>
                  </a:lnTo>
                  <a:lnTo>
                    <a:pt x="349177" y="440801"/>
                  </a:lnTo>
                  <a:lnTo>
                    <a:pt x="362832" y="441071"/>
                  </a:lnTo>
                  <a:lnTo>
                    <a:pt x="376081" y="440729"/>
                  </a:lnTo>
                  <a:lnTo>
                    <a:pt x="388766" y="439675"/>
                  </a:lnTo>
                  <a:lnTo>
                    <a:pt x="400742" y="437646"/>
                  </a:lnTo>
                  <a:lnTo>
                    <a:pt x="411792" y="434149"/>
                  </a:lnTo>
                  <a:lnTo>
                    <a:pt x="421879" y="429051"/>
                  </a:lnTo>
                  <a:lnTo>
                    <a:pt x="430636" y="422525"/>
                  </a:lnTo>
                  <a:lnTo>
                    <a:pt x="437315" y="414857"/>
                  </a:lnTo>
                  <a:lnTo>
                    <a:pt x="441695" y="406330"/>
                  </a:lnTo>
                  <a:lnTo>
                    <a:pt x="444009" y="397183"/>
                  </a:lnTo>
                  <a:lnTo>
                    <a:pt x="444665" y="387599"/>
                  </a:lnTo>
                  <a:lnTo>
                    <a:pt x="444059" y="377716"/>
                  </a:lnTo>
                  <a:lnTo>
                    <a:pt x="442046" y="367793"/>
                  </a:lnTo>
                  <a:lnTo>
                    <a:pt x="437969" y="358204"/>
                  </a:lnTo>
                  <a:lnTo>
                    <a:pt x="431635" y="349124"/>
                  </a:lnTo>
                  <a:lnTo>
                    <a:pt x="423280" y="340553"/>
                  </a:lnTo>
                  <a:lnTo>
                    <a:pt x="413307" y="332408"/>
                  </a:lnTo>
                  <a:lnTo>
                    <a:pt x="402110" y="324608"/>
                  </a:lnTo>
                  <a:lnTo>
                    <a:pt x="389864" y="317556"/>
                  </a:lnTo>
                  <a:lnTo>
                    <a:pt x="376521" y="312103"/>
                  </a:lnTo>
                  <a:lnTo>
                    <a:pt x="362146" y="308594"/>
                  </a:lnTo>
                  <a:lnTo>
                    <a:pt x="347071" y="307223"/>
                  </a:lnTo>
                  <a:lnTo>
                    <a:pt x="331799" y="308273"/>
                  </a:lnTo>
                  <a:lnTo>
                    <a:pt x="316637" y="311649"/>
                  </a:lnTo>
                  <a:lnTo>
                    <a:pt x="301692" y="316983"/>
                  </a:lnTo>
                  <a:lnTo>
                    <a:pt x="286971" y="323835"/>
                  </a:lnTo>
                  <a:lnTo>
                    <a:pt x="272448" y="331802"/>
                  </a:lnTo>
                  <a:lnTo>
                    <a:pt x="258406" y="340401"/>
                  </a:lnTo>
                  <a:lnTo>
                    <a:pt x="245422" y="349084"/>
                  </a:lnTo>
                  <a:lnTo>
                    <a:pt x="233729" y="357562"/>
                  </a:lnTo>
                  <a:lnTo>
                    <a:pt x="223402" y="366236"/>
                  </a:lnTo>
                  <a:lnTo>
                    <a:pt x="214529" y="376046"/>
                  </a:lnTo>
                  <a:lnTo>
                    <a:pt x="207014" y="387432"/>
                  </a:lnTo>
                  <a:lnTo>
                    <a:pt x="200949" y="400353"/>
                  </a:lnTo>
                  <a:lnTo>
                    <a:pt x="196690" y="414556"/>
                  </a:lnTo>
                  <a:lnTo>
                    <a:pt x="194271" y="429740"/>
                  </a:lnTo>
                  <a:lnTo>
                    <a:pt x="193611" y="445479"/>
                  </a:lnTo>
                  <a:lnTo>
                    <a:pt x="194681" y="461255"/>
                  </a:lnTo>
                  <a:lnTo>
                    <a:pt x="197288" y="476777"/>
                  </a:lnTo>
                  <a:lnTo>
                    <a:pt x="201138" y="491636"/>
                  </a:lnTo>
                  <a:lnTo>
                    <a:pt x="205931" y="505242"/>
                  </a:lnTo>
                  <a:lnTo>
                    <a:pt x="211409" y="517393"/>
                  </a:lnTo>
                  <a:lnTo>
                    <a:pt x="217373" y="528214"/>
                  </a:lnTo>
                  <a:lnTo>
                    <a:pt x="223676" y="537959"/>
                  </a:lnTo>
                  <a:lnTo>
                    <a:pt x="230219" y="546890"/>
                  </a:lnTo>
                  <a:lnTo>
                    <a:pt x="237257" y="555231"/>
                  </a:lnTo>
                  <a:lnTo>
                    <a:pt x="245353" y="563154"/>
                  </a:lnTo>
                  <a:lnTo>
                    <a:pt x="254727" y="570782"/>
                  </a:lnTo>
                  <a:lnTo>
                    <a:pt x="265126" y="578044"/>
                  </a:lnTo>
                  <a:lnTo>
                    <a:pt x="276024" y="584694"/>
                  </a:lnTo>
                  <a:lnTo>
                    <a:pt x="287067" y="590648"/>
                  </a:lnTo>
                  <a:lnTo>
                    <a:pt x="298413" y="595966"/>
                  </a:lnTo>
                  <a:lnTo>
                    <a:pt x="310622" y="600773"/>
                  </a:lnTo>
                  <a:lnTo>
                    <a:pt x="323942" y="605183"/>
                  </a:lnTo>
                  <a:lnTo>
                    <a:pt x="338159" y="608976"/>
                  </a:lnTo>
                  <a:lnTo>
                    <a:pt x="352780" y="611619"/>
                  </a:lnTo>
                  <a:lnTo>
                    <a:pt x="367456" y="612918"/>
                  </a:lnTo>
                  <a:lnTo>
                    <a:pt x="381628" y="613142"/>
                  </a:lnTo>
                  <a:lnTo>
                    <a:pt x="395943" y="612869"/>
                  </a:lnTo>
                  <a:lnTo>
                    <a:pt x="412771" y="612071"/>
                  </a:lnTo>
                  <a:lnTo>
                    <a:pt x="436281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88479" y="2811664"/>
              <a:ext cx="491138" cy="651503"/>
            </a:xfrm>
            <a:custGeom>
              <a:avLst/>
              <a:gdLst/>
              <a:ahLst/>
              <a:cxnLst/>
              <a:rect l="0" t="0" r="0" b="0"/>
              <a:pathLst>
                <a:path w="491138" h="651503">
                  <a:moveTo>
                    <a:pt x="366810" y="60707"/>
                  </a:moveTo>
                  <a:lnTo>
                    <a:pt x="360876" y="54840"/>
                  </a:lnTo>
                  <a:lnTo>
                    <a:pt x="354671" y="49275"/>
                  </a:lnTo>
                  <a:lnTo>
                    <a:pt x="347575" y="43476"/>
                  </a:lnTo>
                  <a:lnTo>
                    <a:pt x="339635" y="37395"/>
                  </a:lnTo>
                  <a:lnTo>
                    <a:pt x="330989" y="31065"/>
                  </a:lnTo>
                  <a:lnTo>
                    <a:pt x="321784" y="24546"/>
                  </a:lnTo>
                  <a:lnTo>
                    <a:pt x="311839" y="18216"/>
                  </a:lnTo>
                  <a:lnTo>
                    <a:pt x="300652" y="12730"/>
                  </a:lnTo>
                  <a:lnTo>
                    <a:pt x="288053" y="8379"/>
                  </a:lnTo>
                  <a:lnTo>
                    <a:pt x="274170" y="5121"/>
                  </a:lnTo>
                  <a:lnTo>
                    <a:pt x="259246" y="2769"/>
                  </a:lnTo>
                  <a:lnTo>
                    <a:pt x="243540" y="1116"/>
                  </a:lnTo>
                  <a:lnTo>
                    <a:pt x="227265" y="140"/>
                  </a:lnTo>
                  <a:lnTo>
                    <a:pt x="210587" y="0"/>
                  </a:lnTo>
                  <a:lnTo>
                    <a:pt x="193635" y="718"/>
                  </a:lnTo>
                  <a:lnTo>
                    <a:pt x="176660" y="2181"/>
                  </a:lnTo>
                  <a:lnTo>
                    <a:pt x="160030" y="4233"/>
                  </a:lnTo>
                  <a:lnTo>
                    <a:pt x="143921" y="6725"/>
                  </a:lnTo>
                  <a:lnTo>
                    <a:pt x="128493" y="9533"/>
                  </a:lnTo>
                  <a:lnTo>
                    <a:pt x="113972" y="12564"/>
                  </a:lnTo>
                  <a:lnTo>
                    <a:pt x="100387" y="15754"/>
                  </a:lnTo>
                  <a:lnTo>
                    <a:pt x="87620" y="19217"/>
                  </a:lnTo>
                  <a:lnTo>
                    <a:pt x="75497" y="23227"/>
                  </a:lnTo>
                  <a:lnTo>
                    <a:pt x="63861" y="27895"/>
                  </a:lnTo>
                  <a:lnTo>
                    <a:pt x="52738" y="33337"/>
                  </a:lnTo>
                  <a:lnTo>
                    <a:pt x="42335" y="39747"/>
                  </a:lnTo>
                  <a:lnTo>
                    <a:pt x="32709" y="47136"/>
                  </a:lnTo>
                  <a:lnTo>
                    <a:pt x="23940" y="55370"/>
                  </a:lnTo>
                  <a:lnTo>
                    <a:pt x="16195" y="64267"/>
                  </a:lnTo>
                  <a:lnTo>
                    <a:pt x="9481" y="73658"/>
                  </a:lnTo>
                  <a:lnTo>
                    <a:pt x="4142" y="83403"/>
                  </a:lnTo>
                  <a:lnTo>
                    <a:pt x="911" y="93397"/>
                  </a:lnTo>
                  <a:lnTo>
                    <a:pt x="0" y="103563"/>
                  </a:lnTo>
                  <a:lnTo>
                    <a:pt x="1168" y="113847"/>
                  </a:lnTo>
                  <a:lnTo>
                    <a:pt x="4003" y="124211"/>
                  </a:lnTo>
                  <a:lnTo>
                    <a:pt x="8097" y="134620"/>
                  </a:lnTo>
                  <a:lnTo>
                    <a:pt x="13266" y="144729"/>
                  </a:lnTo>
                  <a:lnTo>
                    <a:pt x="19551" y="153912"/>
                  </a:lnTo>
                  <a:lnTo>
                    <a:pt x="26889" y="161901"/>
                  </a:lnTo>
                  <a:lnTo>
                    <a:pt x="35272" y="168756"/>
                  </a:lnTo>
                  <a:lnTo>
                    <a:pt x="44809" y="174677"/>
                  </a:lnTo>
                  <a:lnTo>
                    <a:pt x="55446" y="179883"/>
                  </a:lnTo>
                  <a:lnTo>
                    <a:pt x="66844" y="184569"/>
                  </a:lnTo>
                  <a:lnTo>
                    <a:pt x="78488" y="188884"/>
                  </a:lnTo>
                  <a:lnTo>
                    <a:pt x="90063" y="192941"/>
                  </a:lnTo>
                  <a:lnTo>
                    <a:pt x="101613" y="196821"/>
                  </a:lnTo>
                  <a:lnTo>
                    <a:pt x="113434" y="200580"/>
                  </a:lnTo>
                  <a:lnTo>
                    <a:pt x="125684" y="204257"/>
                  </a:lnTo>
                  <a:lnTo>
                    <a:pt x="138369" y="207879"/>
                  </a:lnTo>
                  <a:lnTo>
                    <a:pt x="151424" y="211464"/>
                  </a:lnTo>
                  <a:lnTo>
                    <a:pt x="164772" y="215024"/>
                  </a:lnTo>
                  <a:lnTo>
                    <a:pt x="178499" y="218567"/>
                  </a:lnTo>
                  <a:lnTo>
                    <a:pt x="192854" y="222099"/>
                  </a:lnTo>
                  <a:lnTo>
                    <a:pt x="207914" y="225628"/>
                  </a:lnTo>
                  <a:lnTo>
                    <a:pt x="223451" y="229320"/>
                  </a:lnTo>
                  <a:lnTo>
                    <a:pt x="239034" y="233485"/>
                  </a:lnTo>
                  <a:lnTo>
                    <a:pt x="254406" y="238252"/>
                  </a:lnTo>
                  <a:lnTo>
                    <a:pt x="269490" y="243590"/>
                  </a:lnTo>
                  <a:lnTo>
                    <a:pt x="284305" y="249398"/>
                  </a:lnTo>
                  <a:lnTo>
                    <a:pt x="298891" y="255565"/>
                  </a:lnTo>
                  <a:lnTo>
                    <a:pt x="312974" y="261994"/>
                  </a:lnTo>
                  <a:lnTo>
                    <a:pt x="325986" y="268608"/>
                  </a:lnTo>
                  <a:lnTo>
                    <a:pt x="337707" y="275352"/>
                  </a:lnTo>
                  <a:lnTo>
                    <a:pt x="348391" y="282185"/>
                  </a:lnTo>
                  <a:lnTo>
                    <a:pt x="358570" y="289079"/>
                  </a:lnTo>
                  <a:lnTo>
                    <a:pt x="368606" y="296023"/>
                  </a:lnTo>
                  <a:lnTo>
                    <a:pt x="378672" y="303331"/>
                  </a:lnTo>
                  <a:lnTo>
                    <a:pt x="388823" y="311609"/>
                  </a:lnTo>
                  <a:lnTo>
                    <a:pt x="399061" y="321100"/>
                  </a:lnTo>
                  <a:lnTo>
                    <a:pt x="409210" y="331408"/>
                  </a:lnTo>
                  <a:lnTo>
                    <a:pt x="418944" y="341711"/>
                  </a:lnTo>
                  <a:lnTo>
                    <a:pt x="428117" y="351538"/>
                  </a:lnTo>
                  <a:lnTo>
                    <a:pt x="436750" y="361083"/>
                  </a:lnTo>
                  <a:lnTo>
                    <a:pt x="444935" y="371011"/>
                  </a:lnTo>
                  <a:lnTo>
                    <a:pt x="452771" y="381686"/>
                  </a:lnTo>
                  <a:lnTo>
                    <a:pt x="460187" y="392992"/>
                  </a:lnTo>
                  <a:lnTo>
                    <a:pt x="466948" y="404514"/>
                  </a:lnTo>
                  <a:lnTo>
                    <a:pt x="472974" y="415982"/>
                  </a:lnTo>
                  <a:lnTo>
                    <a:pt x="478175" y="427617"/>
                  </a:lnTo>
                  <a:lnTo>
                    <a:pt x="482370" y="440020"/>
                  </a:lnTo>
                  <a:lnTo>
                    <a:pt x="485561" y="453475"/>
                  </a:lnTo>
                  <a:lnTo>
                    <a:pt x="487891" y="467953"/>
                  </a:lnTo>
                  <a:lnTo>
                    <a:pt x="489545" y="483281"/>
                  </a:lnTo>
                  <a:lnTo>
                    <a:pt x="490689" y="499250"/>
                  </a:lnTo>
                  <a:lnTo>
                    <a:pt x="491137" y="515194"/>
                  </a:lnTo>
                  <a:lnTo>
                    <a:pt x="490382" y="530052"/>
                  </a:lnTo>
                  <a:lnTo>
                    <a:pt x="488238" y="543343"/>
                  </a:lnTo>
                  <a:lnTo>
                    <a:pt x="484662" y="555416"/>
                  </a:lnTo>
                  <a:lnTo>
                    <a:pt x="479587" y="567140"/>
                  </a:lnTo>
                  <a:lnTo>
                    <a:pt x="473129" y="579062"/>
                  </a:lnTo>
                  <a:lnTo>
                    <a:pt x="465369" y="591056"/>
                  </a:lnTo>
                  <a:lnTo>
                    <a:pt x="456265" y="602516"/>
                  </a:lnTo>
                  <a:lnTo>
                    <a:pt x="445912" y="613116"/>
                  </a:lnTo>
                  <a:lnTo>
                    <a:pt x="434199" y="622675"/>
                  </a:lnTo>
                  <a:lnTo>
                    <a:pt x="420747" y="631018"/>
                  </a:lnTo>
                  <a:lnTo>
                    <a:pt x="405506" y="638169"/>
                  </a:lnTo>
                  <a:lnTo>
                    <a:pt x="388541" y="643987"/>
                  </a:lnTo>
                  <a:lnTo>
                    <a:pt x="369871" y="648079"/>
                  </a:lnTo>
                  <a:lnTo>
                    <a:pt x="349696" y="650395"/>
                  </a:lnTo>
                  <a:lnTo>
                    <a:pt x="328793" y="651324"/>
                  </a:lnTo>
                  <a:lnTo>
                    <a:pt x="308381" y="651502"/>
                  </a:lnTo>
                  <a:lnTo>
                    <a:pt x="289109" y="651362"/>
                  </a:lnTo>
                  <a:lnTo>
                    <a:pt x="271239" y="650968"/>
                  </a:lnTo>
                  <a:lnTo>
                    <a:pt x="254923" y="650104"/>
                  </a:lnTo>
                  <a:lnTo>
                    <a:pt x="240055" y="648679"/>
                  </a:lnTo>
                  <a:lnTo>
                    <a:pt x="226221" y="646893"/>
                  </a:lnTo>
                  <a:lnTo>
                    <a:pt x="212834" y="645146"/>
                  </a:lnTo>
                  <a:lnTo>
                    <a:pt x="199518" y="643670"/>
                  </a:lnTo>
                  <a:lnTo>
                    <a:pt x="186112" y="642356"/>
                  </a:lnTo>
                  <a:lnTo>
                    <a:pt x="172571" y="640867"/>
                  </a:lnTo>
                  <a:lnTo>
                    <a:pt x="158893" y="639018"/>
                  </a:lnTo>
                  <a:lnTo>
                    <a:pt x="144774" y="636945"/>
                  </a:lnTo>
                  <a:lnTo>
                    <a:pt x="129625" y="635007"/>
                  </a:lnTo>
                  <a:lnTo>
                    <a:pt x="113222" y="633402"/>
                  </a:lnTo>
                  <a:lnTo>
                    <a:pt x="96139" y="632002"/>
                  </a:lnTo>
                  <a:lnTo>
                    <a:pt x="79512" y="630455"/>
                  </a:lnTo>
                  <a:lnTo>
                    <a:pt x="63976" y="628567"/>
                  </a:lnTo>
                  <a:lnTo>
                    <a:pt x="50079" y="626459"/>
                  </a:lnTo>
                  <a:lnTo>
                    <a:pt x="37171" y="624276"/>
                  </a:lnTo>
                  <a:lnTo>
                    <a:pt x="24128" y="621824"/>
                  </a:lnTo>
                  <a:lnTo>
                    <a:pt x="8841" y="618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11727" y="3272454"/>
              <a:ext cx="206591" cy="190596"/>
            </a:xfrm>
            <a:custGeom>
              <a:avLst/>
              <a:gdLst/>
              <a:ahLst/>
              <a:cxnLst/>
              <a:rect l="0" t="0" r="0" b="0"/>
              <a:pathLst>
                <a:path w="206591" h="190596">
                  <a:moveTo>
                    <a:pt x="138360" y="0"/>
                  </a:moveTo>
                  <a:lnTo>
                    <a:pt x="126558" y="67"/>
                  </a:lnTo>
                  <a:lnTo>
                    <a:pt x="114789" y="707"/>
                  </a:lnTo>
                  <a:lnTo>
                    <a:pt x="101903" y="2008"/>
                  </a:lnTo>
                  <a:lnTo>
                    <a:pt x="88228" y="4041"/>
                  </a:lnTo>
                  <a:lnTo>
                    <a:pt x="74548" y="7005"/>
                  </a:lnTo>
                  <a:lnTo>
                    <a:pt x="61341" y="10930"/>
                  </a:lnTo>
                  <a:lnTo>
                    <a:pt x="49062" y="15852"/>
                  </a:lnTo>
                  <a:lnTo>
                    <a:pt x="38280" y="21904"/>
                  </a:lnTo>
                  <a:lnTo>
                    <a:pt x="29148" y="29053"/>
                  </a:lnTo>
                  <a:lnTo>
                    <a:pt x="21492" y="37294"/>
                  </a:lnTo>
                  <a:lnTo>
                    <a:pt x="15019" y="46727"/>
                  </a:lnTo>
                  <a:lnTo>
                    <a:pt x="9444" y="57296"/>
                  </a:lnTo>
                  <a:lnTo>
                    <a:pt x="4849" y="68816"/>
                  </a:lnTo>
                  <a:lnTo>
                    <a:pt x="1658" y="81073"/>
                  </a:lnTo>
                  <a:lnTo>
                    <a:pt x="0" y="93863"/>
                  </a:lnTo>
                  <a:lnTo>
                    <a:pt x="39" y="106705"/>
                  </a:lnTo>
                  <a:lnTo>
                    <a:pt x="2117" y="118866"/>
                  </a:lnTo>
                  <a:lnTo>
                    <a:pt x="6223" y="130006"/>
                  </a:lnTo>
                  <a:lnTo>
                    <a:pt x="12066" y="140128"/>
                  </a:lnTo>
                  <a:lnTo>
                    <a:pt x="19268" y="149396"/>
                  </a:lnTo>
                  <a:lnTo>
                    <a:pt x="27487" y="157997"/>
                  </a:lnTo>
                  <a:lnTo>
                    <a:pt x="36766" y="165946"/>
                  </a:lnTo>
                  <a:lnTo>
                    <a:pt x="47503" y="173073"/>
                  </a:lnTo>
                  <a:lnTo>
                    <a:pt x="59791" y="179344"/>
                  </a:lnTo>
                  <a:lnTo>
                    <a:pt x="73127" y="184541"/>
                  </a:lnTo>
                  <a:lnTo>
                    <a:pt x="86618" y="188202"/>
                  </a:lnTo>
                  <a:lnTo>
                    <a:pt x="99727" y="190212"/>
                  </a:lnTo>
                  <a:lnTo>
                    <a:pt x="112291" y="190595"/>
                  </a:lnTo>
                  <a:lnTo>
                    <a:pt x="124335" y="189339"/>
                  </a:lnTo>
                  <a:lnTo>
                    <a:pt x="135948" y="186606"/>
                  </a:lnTo>
                  <a:lnTo>
                    <a:pt x="147068" y="182671"/>
                  </a:lnTo>
                  <a:lnTo>
                    <a:pt x="157478" y="177822"/>
                  </a:lnTo>
                  <a:lnTo>
                    <a:pt x="167110" y="172301"/>
                  </a:lnTo>
                  <a:lnTo>
                    <a:pt x="175887" y="166139"/>
                  </a:lnTo>
                  <a:lnTo>
                    <a:pt x="183637" y="159171"/>
                  </a:lnTo>
                  <a:lnTo>
                    <a:pt x="190364" y="151368"/>
                  </a:lnTo>
                  <a:lnTo>
                    <a:pt x="196051" y="142670"/>
                  </a:lnTo>
                  <a:lnTo>
                    <a:pt x="200580" y="132920"/>
                  </a:lnTo>
                  <a:lnTo>
                    <a:pt x="203990" y="122140"/>
                  </a:lnTo>
                  <a:lnTo>
                    <a:pt x="206128" y="110646"/>
                  </a:lnTo>
                  <a:lnTo>
                    <a:pt x="206590" y="98938"/>
                  </a:lnTo>
                  <a:lnTo>
                    <a:pt x="205303" y="87330"/>
                  </a:lnTo>
                  <a:lnTo>
                    <a:pt x="202319" y="76097"/>
                  </a:lnTo>
                  <a:lnTo>
                    <a:pt x="197651" y="65553"/>
                  </a:lnTo>
                  <a:lnTo>
                    <a:pt x="191474" y="55806"/>
                  </a:lnTo>
                  <a:lnTo>
                    <a:pt x="183955" y="47080"/>
                  </a:lnTo>
                  <a:lnTo>
                    <a:pt x="174119" y="38959"/>
                  </a:lnTo>
                  <a:lnTo>
                    <a:pt x="157751" y="30729"/>
                  </a:lnTo>
                  <a:lnTo>
                    <a:pt x="12783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49258" y="3282982"/>
              <a:ext cx="159371" cy="179571"/>
            </a:xfrm>
            <a:custGeom>
              <a:avLst/>
              <a:gdLst/>
              <a:ahLst/>
              <a:cxnLst/>
              <a:rect l="0" t="0" r="0" b="0"/>
              <a:pathLst>
                <a:path w="159371" h="179571">
                  <a:moveTo>
                    <a:pt x="37700" y="21058"/>
                  </a:moveTo>
                  <a:lnTo>
                    <a:pt x="31899" y="26992"/>
                  </a:lnTo>
                  <a:lnTo>
                    <a:pt x="26975" y="33197"/>
                  </a:lnTo>
                  <a:lnTo>
                    <a:pt x="22472" y="40297"/>
                  </a:lnTo>
                  <a:lnTo>
                    <a:pt x="18252" y="48410"/>
                  </a:lnTo>
                  <a:lnTo>
                    <a:pt x="14237" y="57705"/>
                  </a:lnTo>
                  <a:lnTo>
                    <a:pt x="10380" y="68152"/>
                  </a:lnTo>
                  <a:lnTo>
                    <a:pt x="6801" y="79578"/>
                  </a:lnTo>
                  <a:lnTo>
                    <a:pt x="3774" y="91764"/>
                  </a:lnTo>
                  <a:lnTo>
                    <a:pt x="1414" y="104504"/>
                  </a:lnTo>
                  <a:lnTo>
                    <a:pt x="0" y="117310"/>
                  </a:lnTo>
                  <a:lnTo>
                    <a:pt x="32" y="129447"/>
                  </a:lnTo>
                  <a:lnTo>
                    <a:pt x="1660" y="140565"/>
                  </a:lnTo>
                  <a:lnTo>
                    <a:pt x="5043" y="150503"/>
                  </a:lnTo>
                  <a:lnTo>
                    <a:pt x="10512" y="159114"/>
                  </a:lnTo>
                  <a:lnTo>
                    <a:pt x="18045" y="166453"/>
                  </a:lnTo>
                  <a:lnTo>
                    <a:pt x="27339" y="172400"/>
                  </a:lnTo>
                  <a:lnTo>
                    <a:pt x="38012" y="176580"/>
                  </a:lnTo>
                  <a:lnTo>
                    <a:pt x="49699" y="178946"/>
                  </a:lnTo>
                  <a:lnTo>
                    <a:pt x="61951" y="179570"/>
                  </a:lnTo>
                  <a:lnTo>
                    <a:pt x="74240" y="178478"/>
                  </a:lnTo>
                  <a:lnTo>
                    <a:pt x="86275" y="175854"/>
                  </a:lnTo>
                  <a:lnTo>
                    <a:pt x="97812" y="171994"/>
                  </a:lnTo>
                  <a:lnTo>
                    <a:pt x="108567" y="167194"/>
                  </a:lnTo>
                  <a:lnTo>
                    <a:pt x="118464" y="161702"/>
                  </a:lnTo>
                  <a:lnTo>
                    <a:pt x="127433" y="155389"/>
                  </a:lnTo>
                  <a:lnTo>
                    <a:pt x="135320" y="147788"/>
                  </a:lnTo>
                  <a:lnTo>
                    <a:pt x="142142" y="138741"/>
                  </a:lnTo>
                  <a:lnTo>
                    <a:pt x="147895" y="128224"/>
                  </a:lnTo>
                  <a:lnTo>
                    <a:pt x="152469" y="116182"/>
                  </a:lnTo>
                  <a:lnTo>
                    <a:pt x="155914" y="102753"/>
                  </a:lnTo>
                  <a:lnTo>
                    <a:pt x="158245" y="88516"/>
                  </a:lnTo>
                  <a:lnTo>
                    <a:pt x="159370" y="74354"/>
                  </a:lnTo>
                  <a:lnTo>
                    <a:pt x="159353" y="60770"/>
                  </a:lnTo>
                  <a:lnTo>
                    <a:pt x="158540" y="48141"/>
                  </a:lnTo>
                  <a:lnTo>
                    <a:pt x="157384" y="35554"/>
                  </a:lnTo>
                  <a:lnTo>
                    <a:pt x="155784" y="20791"/>
                  </a:lnTo>
                  <a:lnTo>
                    <a:pt x="153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29153" y="3040827"/>
              <a:ext cx="21018" cy="473783"/>
            </a:xfrm>
            <a:custGeom>
              <a:avLst/>
              <a:gdLst/>
              <a:ahLst/>
              <a:cxnLst/>
              <a:rect l="0" t="0" r="0" b="0"/>
              <a:pathLst>
                <a:path w="21018" h="473783">
                  <a:moveTo>
                    <a:pt x="10489" y="0"/>
                  </a:moveTo>
                  <a:lnTo>
                    <a:pt x="7622" y="11869"/>
                  </a:lnTo>
                  <a:lnTo>
                    <a:pt x="5480" y="24278"/>
                  </a:lnTo>
                  <a:lnTo>
                    <a:pt x="3876" y="38474"/>
                  </a:lnTo>
                  <a:lnTo>
                    <a:pt x="2696" y="54528"/>
                  </a:lnTo>
                  <a:lnTo>
                    <a:pt x="1848" y="72469"/>
                  </a:lnTo>
                  <a:lnTo>
                    <a:pt x="1250" y="92111"/>
                  </a:lnTo>
                  <a:lnTo>
                    <a:pt x="836" y="113136"/>
                  </a:lnTo>
                  <a:lnTo>
                    <a:pt x="552" y="135212"/>
                  </a:lnTo>
                  <a:lnTo>
                    <a:pt x="358" y="158054"/>
                  </a:lnTo>
                  <a:lnTo>
                    <a:pt x="227" y="181440"/>
                  </a:lnTo>
                  <a:lnTo>
                    <a:pt x="139" y="205203"/>
                  </a:lnTo>
                  <a:lnTo>
                    <a:pt x="81" y="229226"/>
                  </a:lnTo>
                  <a:lnTo>
                    <a:pt x="40" y="253427"/>
                  </a:lnTo>
                  <a:lnTo>
                    <a:pt x="13" y="277747"/>
                  </a:lnTo>
                  <a:lnTo>
                    <a:pt x="0" y="302140"/>
                  </a:lnTo>
                  <a:lnTo>
                    <a:pt x="161" y="326251"/>
                  </a:lnTo>
                  <a:lnTo>
                    <a:pt x="802" y="349447"/>
                  </a:lnTo>
                  <a:lnTo>
                    <a:pt x="2049" y="371444"/>
                  </a:lnTo>
                  <a:lnTo>
                    <a:pt x="3909" y="391934"/>
                  </a:lnTo>
                  <a:lnTo>
                    <a:pt x="6635" y="412632"/>
                  </a:lnTo>
                  <a:lnTo>
                    <a:pt x="11585" y="437590"/>
                  </a:lnTo>
                  <a:lnTo>
                    <a:pt x="21017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92243" y="3240868"/>
              <a:ext cx="294799" cy="1"/>
            </a:xfrm>
            <a:custGeom>
              <a:avLst/>
              <a:gdLst/>
              <a:ahLst/>
              <a:cxnLst/>
              <a:rect l="0" t="0" r="0" b="0"/>
              <a:pathLst>
                <a:path w="294799" h="1">
                  <a:moveTo>
                    <a:pt x="294798" y="0"/>
                  </a:moveTo>
                  <a:lnTo>
                    <a:pt x="282996" y="0"/>
                  </a:lnTo>
                  <a:lnTo>
                    <a:pt x="271227" y="0"/>
                  </a:lnTo>
                  <a:lnTo>
                    <a:pt x="258331" y="0"/>
                  </a:lnTo>
                  <a:lnTo>
                    <a:pt x="244310" y="0"/>
                  </a:lnTo>
                  <a:lnTo>
                    <a:pt x="229334" y="0"/>
                  </a:lnTo>
                  <a:lnTo>
                    <a:pt x="213607" y="0"/>
                  </a:lnTo>
                  <a:lnTo>
                    <a:pt x="197159" y="0"/>
                  </a:lnTo>
                  <a:lnTo>
                    <a:pt x="179838" y="0"/>
                  </a:lnTo>
                  <a:lnTo>
                    <a:pt x="161639" y="0"/>
                  </a:lnTo>
                  <a:lnTo>
                    <a:pt x="142843" y="0"/>
                  </a:lnTo>
                  <a:lnTo>
                    <a:pt x="123920" y="0"/>
                  </a:lnTo>
                  <a:lnTo>
                    <a:pt x="105163" y="0"/>
                  </a:lnTo>
                  <a:lnTo>
                    <a:pt x="86842" y="0"/>
                  </a:lnTo>
                  <a:lnTo>
                    <a:pt x="67180" y="0"/>
                  </a:lnTo>
                  <a:lnTo>
                    <a:pt x="411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10811" y="2988185"/>
              <a:ext cx="197329" cy="494840"/>
            </a:xfrm>
            <a:custGeom>
              <a:avLst/>
              <a:gdLst/>
              <a:ahLst/>
              <a:cxnLst/>
              <a:rect l="0" t="0" r="0" b="0"/>
              <a:pathLst>
                <a:path w="197329" h="494840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58"/>
                  </a:lnTo>
                  <a:lnTo>
                    <a:pt x="200" y="42872"/>
                  </a:lnTo>
                  <a:lnTo>
                    <a:pt x="0" y="57648"/>
                  </a:lnTo>
                  <a:lnTo>
                    <a:pt x="651" y="74017"/>
                  </a:lnTo>
                  <a:lnTo>
                    <a:pt x="1889" y="91358"/>
                  </a:lnTo>
                  <a:lnTo>
                    <a:pt x="3254" y="108746"/>
                  </a:lnTo>
                  <a:lnTo>
                    <a:pt x="4467" y="125667"/>
                  </a:lnTo>
                  <a:lnTo>
                    <a:pt x="5603" y="142464"/>
                  </a:lnTo>
                  <a:lnTo>
                    <a:pt x="6970" y="160107"/>
                  </a:lnTo>
                  <a:lnTo>
                    <a:pt x="8738" y="179080"/>
                  </a:lnTo>
                  <a:lnTo>
                    <a:pt x="10756" y="198909"/>
                  </a:lnTo>
                  <a:lnTo>
                    <a:pt x="12657" y="218467"/>
                  </a:lnTo>
                  <a:lnTo>
                    <a:pt x="14238" y="237116"/>
                  </a:lnTo>
                  <a:lnTo>
                    <a:pt x="15621" y="255045"/>
                  </a:lnTo>
                  <a:lnTo>
                    <a:pt x="17157" y="272984"/>
                  </a:lnTo>
                  <a:lnTo>
                    <a:pt x="19037" y="291380"/>
                  </a:lnTo>
                  <a:lnTo>
                    <a:pt x="21131" y="310193"/>
                  </a:lnTo>
                  <a:lnTo>
                    <a:pt x="23083" y="329069"/>
                  </a:lnTo>
                  <a:lnTo>
                    <a:pt x="24694" y="347771"/>
                  </a:lnTo>
                  <a:lnTo>
                    <a:pt x="25927" y="366061"/>
                  </a:lnTo>
                  <a:lnTo>
                    <a:pt x="26829" y="383642"/>
                  </a:lnTo>
                  <a:lnTo>
                    <a:pt x="27472" y="400344"/>
                  </a:lnTo>
                  <a:lnTo>
                    <a:pt x="27944" y="413305"/>
                  </a:lnTo>
                  <a:lnTo>
                    <a:pt x="28298" y="418615"/>
                  </a:lnTo>
                  <a:lnTo>
                    <a:pt x="28528" y="417090"/>
                  </a:lnTo>
                  <a:lnTo>
                    <a:pt x="28675" y="410906"/>
                  </a:lnTo>
                  <a:lnTo>
                    <a:pt x="29102" y="401792"/>
                  </a:lnTo>
                  <a:lnTo>
                    <a:pt x="30447" y="390867"/>
                  </a:lnTo>
                  <a:lnTo>
                    <a:pt x="32977" y="378822"/>
                  </a:lnTo>
                  <a:lnTo>
                    <a:pt x="36473" y="366239"/>
                  </a:lnTo>
                  <a:lnTo>
                    <a:pt x="40429" y="353682"/>
                  </a:lnTo>
                  <a:lnTo>
                    <a:pt x="44503" y="341447"/>
                  </a:lnTo>
                  <a:lnTo>
                    <a:pt x="48865" y="329765"/>
                  </a:lnTo>
                  <a:lnTo>
                    <a:pt x="54076" y="318908"/>
                  </a:lnTo>
                  <a:lnTo>
                    <a:pt x="60397" y="308948"/>
                  </a:lnTo>
                  <a:lnTo>
                    <a:pt x="67778" y="300276"/>
                  </a:lnTo>
                  <a:lnTo>
                    <a:pt x="76035" y="293653"/>
                  </a:lnTo>
                  <a:lnTo>
                    <a:pt x="84964" y="289319"/>
                  </a:lnTo>
                  <a:lnTo>
                    <a:pt x="94384" y="287376"/>
                  </a:lnTo>
                  <a:lnTo>
                    <a:pt x="104152" y="288032"/>
                  </a:lnTo>
                  <a:lnTo>
                    <a:pt x="114159" y="291141"/>
                  </a:lnTo>
                  <a:lnTo>
                    <a:pt x="124165" y="296295"/>
                  </a:lnTo>
                  <a:lnTo>
                    <a:pt x="133810" y="303025"/>
                  </a:lnTo>
                  <a:lnTo>
                    <a:pt x="142922" y="310919"/>
                  </a:lnTo>
                  <a:lnTo>
                    <a:pt x="151346" y="319809"/>
                  </a:lnTo>
                  <a:lnTo>
                    <a:pt x="158859" y="329752"/>
                  </a:lnTo>
                  <a:lnTo>
                    <a:pt x="165431" y="340698"/>
                  </a:lnTo>
                  <a:lnTo>
                    <a:pt x="171184" y="352489"/>
                  </a:lnTo>
                  <a:lnTo>
                    <a:pt x="176290" y="364935"/>
                  </a:lnTo>
                  <a:lnTo>
                    <a:pt x="180910" y="377866"/>
                  </a:lnTo>
                  <a:lnTo>
                    <a:pt x="185014" y="391143"/>
                  </a:lnTo>
                  <a:lnTo>
                    <a:pt x="188400" y="404662"/>
                  </a:lnTo>
                  <a:lnTo>
                    <a:pt x="191012" y="418340"/>
                  </a:lnTo>
                  <a:lnTo>
                    <a:pt x="192940" y="431901"/>
                  </a:lnTo>
                  <a:lnTo>
                    <a:pt x="194526" y="446418"/>
                  </a:lnTo>
                  <a:lnTo>
                    <a:pt x="195909" y="465401"/>
                  </a:lnTo>
                  <a:lnTo>
                    <a:pt x="197328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30249" y="3177698"/>
              <a:ext cx="289908" cy="277793"/>
            </a:xfrm>
            <a:custGeom>
              <a:avLst/>
              <a:gdLst/>
              <a:ahLst/>
              <a:cxnLst/>
              <a:rect l="0" t="0" r="0" b="0"/>
              <a:pathLst>
                <a:path w="289908" h="277793">
                  <a:moveTo>
                    <a:pt x="9476" y="52642"/>
                  </a:moveTo>
                  <a:lnTo>
                    <a:pt x="6609" y="67311"/>
                  </a:lnTo>
                  <a:lnTo>
                    <a:pt x="4467" y="81222"/>
                  </a:lnTo>
                  <a:lnTo>
                    <a:pt x="2864" y="95716"/>
                  </a:lnTo>
                  <a:lnTo>
                    <a:pt x="1683" y="110744"/>
                  </a:lnTo>
                  <a:lnTo>
                    <a:pt x="835" y="125921"/>
                  </a:lnTo>
                  <a:lnTo>
                    <a:pt x="242" y="140983"/>
                  </a:lnTo>
                  <a:lnTo>
                    <a:pt x="0" y="155675"/>
                  </a:lnTo>
                  <a:lnTo>
                    <a:pt x="365" y="169686"/>
                  </a:lnTo>
                  <a:lnTo>
                    <a:pt x="1429" y="182921"/>
                  </a:lnTo>
                  <a:lnTo>
                    <a:pt x="3297" y="195451"/>
                  </a:lnTo>
                  <a:lnTo>
                    <a:pt x="6153" y="207413"/>
                  </a:lnTo>
                  <a:lnTo>
                    <a:pt x="10007" y="218937"/>
                  </a:lnTo>
                  <a:lnTo>
                    <a:pt x="14885" y="229813"/>
                  </a:lnTo>
                  <a:lnTo>
                    <a:pt x="20907" y="239520"/>
                  </a:lnTo>
                  <a:lnTo>
                    <a:pt x="28028" y="247851"/>
                  </a:lnTo>
                  <a:lnTo>
                    <a:pt x="35911" y="254427"/>
                  </a:lnTo>
                  <a:lnTo>
                    <a:pt x="44040" y="258564"/>
                  </a:lnTo>
                  <a:lnTo>
                    <a:pt x="52096" y="260119"/>
                  </a:lnTo>
                  <a:lnTo>
                    <a:pt x="59962" y="259400"/>
                  </a:lnTo>
                  <a:lnTo>
                    <a:pt x="67623" y="256875"/>
                  </a:lnTo>
                  <a:lnTo>
                    <a:pt x="75109" y="252992"/>
                  </a:lnTo>
                  <a:lnTo>
                    <a:pt x="82458" y="247966"/>
                  </a:lnTo>
                  <a:lnTo>
                    <a:pt x="89707" y="241778"/>
                  </a:lnTo>
                  <a:lnTo>
                    <a:pt x="96880" y="234509"/>
                  </a:lnTo>
                  <a:lnTo>
                    <a:pt x="103833" y="226342"/>
                  </a:lnTo>
                  <a:lnTo>
                    <a:pt x="110277" y="217483"/>
                  </a:lnTo>
                  <a:lnTo>
                    <a:pt x="116092" y="208113"/>
                  </a:lnTo>
                  <a:lnTo>
                    <a:pt x="121319" y="198381"/>
                  </a:lnTo>
                  <a:lnTo>
                    <a:pt x="126062" y="188395"/>
                  </a:lnTo>
                  <a:lnTo>
                    <a:pt x="130447" y="178304"/>
                  </a:lnTo>
                  <a:lnTo>
                    <a:pt x="134786" y="170660"/>
                  </a:lnTo>
                  <a:lnTo>
                    <a:pt x="138974" y="168627"/>
                  </a:lnTo>
                  <a:lnTo>
                    <a:pt x="142472" y="171241"/>
                  </a:lnTo>
                  <a:lnTo>
                    <a:pt x="145520" y="176874"/>
                  </a:lnTo>
                  <a:lnTo>
                    <a:pt x="148441" y="184361"/>
                  </a:lnTo>
                  <a:lnTo>
                    <a:pt x="151407" y="192979"/>
                  </a:lnTo>
                  <a:lnTo>
                    <a:pt x="154481" y="202294"/>
                  </a:lnTo>
                  <a:lnTo>
                    <a:pt x="157831" y="212043"/>
                  </a:lnTo>
                  <a:lnTo>
                    <a:pt x="161748" y="222066"/>
                  </a:lnTo>
                  <a:lnTo>
                    <a:pt x="166345" y="232260"/>
                  </a:lnTo>
                  <a:lnTo>
                    <a:pt x="171735" y="242400"/>
                  </a:lnTo>
                  <a:lnTo>
                    <a:pt x="178108" y="252137"/>
                  </a:lnTo>
                  <a:lnTo>
                    <a:pt x="185472" y="261300"/>
                  </a:lnTo>
                  <a:lnTo>
                    <a:pt x="193688" y="269250"/>
                  </a:lnTo>
                  <a:lnTo>
                    <a:pt x="202573" y="274847"/>
                  </a:lnTo>
                  <a:lnTo>
                    <a:pt x="211951" y="277675"/>
                  </a:lnTo>
                  <a:lnTo>
                    <a:pt x="221518" y="277792"/>
                  </a:lnTo>
                  <a:lnTo>
                    <a:pt x="230860" y="275369"/>
                  </a:lnTo>
                  <a:lnTo>
                    <a:pt x="239766" y="270774"/>
                  </a:lnTo>
                  <a:lnTo>
                    <a:pt x="248050" y="264302"/>
                  </a:lnTo>
                  <a:lnTo>
                    <a:pt x="255468" y="256080"/>
                  </a:lnTo>
                  <a:lnTo>
                    <a:pt x="261977" y="246330"/>
                  </a:lnTo>
                  <a:lnTo>
                    <a:pt x="267687" y="235195"/>
                  </a:lnTo>
                  <a:lnTo>
                    <a:pt x="272765" y="222665"/>
                  </a:lnTo>
                  <a:lnTo>
                    <a:pt x="277365" y="208865"/>
                  </a:lnTo>
                  <a:lnTo>
                    <a:pt x="281457" y="194021"/>
                  </a:lnTo>
                  <a:lnTo>
                    <a:pt x="284833" y="178380"/>
                  </a:lnTo>
                  <a:lnTo>
                    <a:pt x="287435" y="162158"/>
                  </a:lnTo>
                  <a:lnTo>
                    <a:pt x="289183" y="145690"/>
                  </a:lnTo>
                  <a:lnTo>
                    <a:pt x="289907" y="129407"/>
                  </a:lnTo>
                  <a:lnTo>
                    <a:pt x="289613" y="113530"/>
                  </a:lnTo>
                  <a:lnTo>
                    <a:pt x="288450" y="98090"/>
                  </a:lnTo>
                  <a:lnTo>
                    <a:pt x="286606" y="83028"/>
                  </a:lnTo>
                  <a:lnTo>
                    <a:pt x="284262" y="68276"/>
                  </a:lnTo>
                  <a:lnTo>
                    <a:pt x="281714" y="54172"/>
                  </a:lnTo>
                  <a:lnTo>
                    <a:pt x="279121" y="39967"/>
                  </a:lnTo>
                  <a:lnTo>
                    <a:pt x="276262" y="23293"/>
                  </a:lnTo>
                  <a:lnTo>
                    <a:pt x="2726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687166" y="3221527"/>
              <a:ext cx="242156" cy="283614"/>
            </a:xfrm>
            <a:custGeom>
              <a:avLst/>
              <a:gdLst/>
              <a:ahLst/>
              <a:cxnLst/>
              <a:rect l="0" t="0" r="0" b="0"/>
              <a:pathLst>
                <a:path w="242156" h="283614">
                  <a:moveTo>
                    <a:pt x="0" y="114098"/>
                  </a:moveTo>
                  <a:lnTo>
                    <a:pt x="8801" y="119898"/>
                  </a:lnTo>
                  <a:lnTo>
                    <a:pt x="17148" y="124823"/>
                  </a:lnTo>
                  <a:lnTo>
                    <a:pt x="25851" y="129321"/>
                  </a:lnTo>
                  <a:lnTo>
                    <a:pt x="35145" y="133368"/>
                  </a:lnTo>
                  <a:lnTo>
                    <a:pt x="45287" y="136734"/>
                  </a:lnTo>
                  <a:lnTo>
                    <a:pt x="56328" y="139333"/>
                  </a:lnTo>
                  <a:lnTo>
                    <a:pt x="67995" y="140914"/>
                  </a:lnTo>
                  <a:lnTo>
                    <a:pt x="79817" y="140997"/>
                  </a:lnTo>
                  <a:lnTo>
                    <a:pt x="91501" y="139452"/>
                  </a:lnTo>
                  <a:lnTo>
                    <a:pt x="102786" y="136295"/>
                  </a:lnTo>
                  <a:lnTo>
                    <a:pt x="113364" y="131510"/>
                  </a:lnTo>
                  <a:lnTo>
                    <a:pt x="123133" y="125250"/>
                  </a:lnTo>
                  <a:lnTo>
                    <a:pt x="131845" y="117624"/>
                  </a:lnTo>
                  <a:lnTo>
                    <a:pt x="139026" y="108611"/>
                  </a:lnTo>
                  <a:lnTo>
                    <a:pt x="144552" y="98333"/>
                  </a:lnTo>
                  <a:lnTo>
                    <a:pt x="148280" y="87178"/>
                  </a:lnTo>
                  <a:lnTo>
                    <a:pt x="149892" y="75700"/>
                  </a:lnTo>
                  <a:lnTo>
                    <a:pt x="149420" y="64246"/>
                  </a:lnTo>
                  <a:lnTo>
                    <a:pt x="147173" y="53116"/>
                  </a:lnTo>
                  <a:lnTo>
                    <a:pt x="143539" y="42641"/>
                  </a:lnTo>
                  <a:lnTo>
                    <a:pt x="138873" y="32936"/>
                  </a:lnTo>
                  <a:lnTo>
                    <a:pt x="133303" y="24097"/>
                  </a:lnTo>
                  <a:lnTo>
                    <a:pt x="126742" y="16298"/>
                  </a:lnTo>
                  <a:lnTo>
                    <a:pt x="119219" y="9544"/>
                  </a:lnTo>
                  <a:lnTo>
                    <a:pt x="110880" y="4177"/>
                  </a:lnTo>
                  <a:lnTo>
                    <a:pt x="101905" y="925"/>
                  </a:lnTo>
                  <a:lnTo>
                    <a:pt x="92457" y="0"/>
                  </a:lnTo>
                  <a:lnTo>
                    <a:pt x="82673" y="1159"/>
                  </a:lnTo>
                  <a:lnTo>
                    <a:pt x="72652" y="3988"/>
                  </a:lnTo>
                  <a:lnTo>
                    <a:pt x="62476" y="8082"/>
                  </a:lnTo>
                  <a:lnTo>
                    <a:pt x="52525" y="13421"/>
                  </a:lnTo>
                  <a:lnTo>
                    <a:pt x="43449" y="20352"/>
                  </a:lnTo>
                  <a:lnTo>
                    <a:pt x="35531" y="28937"/>
                  </a:lnTo>
                  <a:lnTo>
                    <a:pt x="28724" y="38973"/>
                  </a:lnTo>
                  <a:lnTo>
                    <a:pt x="22835" y="50157"/>
                  </a:lnTo>
                  <a:lnTo>
                    <a:pt x="17655" y="62202"/>
                  </a:lnTo>
                  <a:lnTo>
                    <a:pt x="13156" y="74865"/>
                  </a:lnTo>
                  <a:lnTo>
                    <a:pt x="9499" y="87964"/>
                  </a:lnTo>
                  <a:lnTo>
                    <a:pt x="6707" y="101365"/>
                  </a:lnTo>
                  <a:lnTo>
                    <a:pt x="4829" y="114973"/>
                  </a:lnTo>
                  <a:lnTo>
                    <a:pt x="4018" y="128722"/>
                  </a:lnTo>
                  <a:lnTo>
                    <a:pt x="4252" y="142561"/>
                  </a:lnTo>
                  <a:lnTo>
                    <a:pt x="5375" y="156297"/>
                  </a:lnTo>
                  <a:lnTo>
                    <a:pt x="7192" y="169599"/>
                  </a:lnTo>
                  <a:lnTo>
                    <a:pt x="9528" y="182326"/>
                  </a:lnTo>
                  <a:lnTo>
                    <a:pt x="12399" y="194500"/>
                  </a:lnTo>
                  <a:lnTo>
                    <a:pt x="16004" y="206215"/>
                  </a:lnTo>
                  <a:lnTo>
                    <a:pt x="20392" y="217575"/>
                  </a:lnTo>
                  <a:lnTo>
                    <a:pt x="25475" y="228510"/>
                  </a:lnTo>
                  <a:lnTo>
                    <a:pt x="31111" y="238788"/>
                  </a:lnTo>
                  <a:lnTo>
                    <a:pt x="37167" y="248329"/>
                  </a:lnTo>
                  <a:lnTo>
                    <a:pt x="43691" y="257042"/>
                  </a:lnTo>
                  <a:lnTo>
                    <a:pt x="50903" y="264748"/>
                  </a:lnTo>
                  <a:lnTo>
                    <a:pt x="58870" y="271441"/>
                  </a:lnTo>
                  <a:lnTo>
                    <a:pt x="67678" y="276936"/>
                  </a:lnTo>
                  <a:lnTo>
                    <a:pt x="77502" y="280804"/>
                  </a:lnTo>
                  <a:lnTo>
                    <a:pt x="88335" y="282961"/>
                  </a:lnTo>
                  <a:lnTo>
                    <a:pt x="100035" y="283613"/>
                  </a:lnTo>
                  <a:lnTo>
                    <a:pt x="112413" y="283071"/>
                  </a:lnTo>
                  <a:lnTo>
                    <a:pt x="125293" y="281627"/>
                  </a:lnTo>
                  <a:lnTo>
                    <a:pt x="138535" y="279201"/>
                  </a:lnTo>
                  <a:lnTo>
                    <a:pt x="152030" y="275371"/>
                  </a:lnTo>
                  <a:lnTo>
                    <a:pt x="165691" y="270028"/>
                  </a:lnTo>
                  <a:lnTo>
                    <a:pt x="179241" y="263602"/>
                  </a:lnTo>
                  <a:lnTo>
                    <a:pt x="193749" y="256173"/>
                  </a:lnTo>
                  <a:lnTo>
                    <a:pt x="212724" y="245967"/>
                  </a:lnTo>
                  <a:lnTo>
                    <a:pt x="242155" y="229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876678" y="3191317"/>
              <a:ext cx="295866" cy="318865"/>
            </a:xfrm>
            <a:custGeom>
              <a:avLst/>
              <a:gdLst/>
              <a:ahLst/>
              <a:cxnLst/>
              <a:rect l="0" t="0" r="0" b="0"/>
              <a:pathLst>
                <a:path w="295866" h="318865">
                  <a:moveTo>
                    <a:pt x="210570" y="7437"/>
                  </a:moveTo>
                  <a:lnTo>
                    <a:pt x="201635" y="4570"/>
                  </a:lnTo>
                  <a:lnTo>
                    <a:pt x="192007" y="2428"/>
                  </a:lnTo>
                  <a:lnTo>
                    <a:pt x="180725" y="834"/>
                  </a:lnTo>
                  <a:lnTo>
                    <a:pt x="168230" y="0"/>
                  </a:lnTo>
                  <a:lnTo>
                    <a:pt x="155399" y="448"/>
                  </a:lnTo>
                  <a:lnTo>
                    <a:pt x="142776" y="2352"/>
                  </a:lnTo>
                  <a:lnTo>
                    <a:pt x="130393" y="5416"/>
                  </a:lnTo>
                  <a:lnTo>
                    <a:pt x="117949" y="9077"/>
                  </a:lnTo>
                  <a:lnTo>
                    <a:pt x="105259" y="12951"/>
                  </a:lnTo>
                  <a:lnTo>
                    <a:pt x="92605" y="17177"/>
                  </a:lnTo>
                  <a:lnTo>
                    <a:pt x="80627" y="22298"/>
                  </a:lnTo>
                  <a:lnTo>
                    <a:pt x="69646" y="28557"/>
                  </a:lnTo>
                  <a:lnTo>
                    <a:pt x="59814" y="35897"/>
                  </a:lnTo>
                  <a:lnTo>
                    <a:pt x="51280" y="44127"/>
                  </a:lnTo>
                  <a:lnTo>
                    <a:pt x="44001" y="53037"/>
                  </a:lnTo>
                  <a:lnTo>
                    <a:pt x="38265" y="62445"/>
                  </a:lnTo>
                  <a:lnTo>
                    <a:pt x="34760" y="72205"/>
                  </a:lnTo>
                  <a:lnTo>
                    <a:pt x="33666" y="82207"/>
                  </a:lnTo>
                  <a:lnTo>
                    <a:pt x="34880" y="92209"/>
                  </a:lnTo>
                  <a:lnTo>
                    <a:pt x="38278" y="101851"/>
                  </a:lnTo>
                  <a:lnTo>
                    <a:pt x="43571" y="110958"/>
                  </a:lnTo>
                  <a:lnTo>
                    <a:pt x="50700" y="119208"/>
                  </a:lnTo>
                  <a:lnTo>
                    <a:pt x="59903" y="126071"/>
                  </a:lnTo>
                  <a:lnTo>
                    <a:pt x="71124" y="131389"/>
                  </a:lnTo>
                  <a:lnTo>
                    <a:pt x="83894" y="135317"/>
                  </a:lnTo>
                  <a:lnTo>
                    <a:pt x="97527" y="138126"/>
                  </a:lnTo>
                  <a:lnTo>
                    <a:pt x="111548" y="140094"/>
                  </a:lnTo>
                  <a:lnTo>
                    <a:pt x="125706" y="141453"/>
                  </a:lnTo>
                  <a:lnTo>
                    <a:pt x="139890" y="142382"/>
                  </a:lnTo>
                  <a:lnTo>
                    <a:pt x="154058" y="143022"/>
                  </a:lnTo>
                  <a:lnTo>
                    <a:pt x="168200" y="143794"/>
                  </a:lnTo>
                  <a:lnTo>
                    <a:pt x="182316" y="145377"/>
                  </a:lnTo>
                  <a:lnTo>
                    <a:pt x="196400" y="148076"/>
                  </a:lnTo>
                  <a:lnTo>
                    <a:pt x="210131" y="151857"/>
                  </a:lnTo>
                  <a:lnTo>
                    <a:pt x="222900" y="156536"/>
                  </a:lnTo>
                  <a:lnTo>
                    <a:pt x="234449" y="161906"/>
                  </a:lnTo>
                  <a:lnTo>
                    <a:pt x="244849" y="167781"/>
                  </a:lnTo>
                  <a:lnTo>
                    <a:pt x="254303" y="174016"/>
                  </a:lnTo>
                  <a:lnTo>
                    <a:pt x="263030" y="180506"/>
                  </a:lnTo>
                  <a:lnTo>
                    <a:pt x="271062" y="187337"/>
                  </a:lnTo>
                  <a:lnTo>
                    <a:pt x="278245" y="194761"/>
                  </a:lnTo>
                  <a:lnTo>
                    <a:pt x="284554" y="202870"/>
                  </a:lnTo>
                  <a:lnTo>
                    <a:pt x="289776" y="211604"/>
                  </a:lnTo>
                  <a:lnTo>
                    <a:pt x="293454" y="220846"/>
                  </a:lnTo>
                  <a:lnTo>
                    <a:pt x="295475" y="230467"/>
                  </a:lnTo>
                  <a:lnTo>
                    <a:pt x="295865" y="240199"/>
                  </a:lnTo>
                  <a:lnTo>
                    <a:pt x="294614" y="249652"/>
                  </a:lnTo>
                  <a:lnTo>
                    <a:pt x="291880" y="258638"/>
                  </a:lnTo>
                  <a:lnTo>
                    <a:pt x="287774" y="267145"/>
                  </a:lnTo>
                  <a:lnTo>
                    <a:pt x="282278" y="275245"/>
                  </a:lnTo>
                  <a:lnTo>
                    <a:pt x="275500" y="283024"/>
                  </a:lnTo>
                  <a:lnTo>
                    <a:pt x="267340" y="290402"/>
                  </a:lnTo>
                  <a:lnTo>
                    <a:pt x="257429" y="297138"/>
                  </a:lnTo>
                  <a:lnTo>
                    <a:pt x="245721" y="303148"/>
                  </a:lnTo>
                  <a:lnTo>
                    <a:pt x="232452" y="308337"/>
                  </a:lnTo>
                  <a:lnTo>
                    <a:pt x="217949" y="312525"/>
                  </a:lnTo>
                  <a:lnTo>
                    <a:pt x="202524" y="315706"/>
                  </a:lnTo>
                  <a:lnTo>
                    <a:pt x="186268" y="317860"/>
                  </a:lnTo>
                  <a:lnTo>
                    <a:pt x="169072" y="318864"/>
                  </a:lnTo>
                  <a:lnTo>
                    <a:pt x="150959" y="318763"/>
                  </a:lnTo>
                  <a:lnTo>
                    <a:pt x="132389" y="317730"/>
                  </a:lnTo>
                  <a:lnTo>
                    <a:pt x="114150" y="315974"/>
                  </a:lnTo>
                  <a:lnTo>
                    <a:pt x="96663" y="313684"/>
                  </a:lnTo>
                  <a:lnTo>
                    <a:pt x="80160" y="311014"/>
                  </a:lnTo>
                  <a:lnTo>
                    <a:pt x="64842" y="308075"/>
                  </a:lnTo>
                  <a:lnTo>
                    <a:pt x="50702" y="304957"/>
                  </a:lnTo>
                  <a:lnTo>
                    <a:pt x="38011" y="301870"/>
                  </a:lnTo>
                  <a:lnTo>
                    <a:pt x="26176" y="298849"/>
                  </a:lnTo>
                  <a:lnTo>
                    <a:pt x="14155" y="295632"/>
                  </a:lnTo>
                  <a:lnTo>
                    <a:pt x="0" y="2917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08346" y="2903957"/>
              <a:ext cx="21059" cy="568539"/>
            </a:xfrm>
            <a:custGeom>
              <a:avLst/>
              <a:gdLst/>
              <a:ahLst/>
              <a:cxnLst/>
              <a:rect l="0" t="0" r="0" b="0"/>
              <a:pathLst>
                <a:path w="21059" h="568539">
                  <a:moveTo>
                    <a:pt x="21057" y="0"/>
                  </a:moveTo>
                  <a:lnTo>
                    <a:pt x="21057" y="8669"/>
                  </a:lnTo>
                  <a:lnTo>
                    <a:pt x="21058" y="20844"/>
                  </a:lnTo>
                  <a:lnTo>
                    <a:pt x="21058" y="34373"/>
                  </a:lnTo>
                  <a:lnTo>
                    <a:pt x="21054" y="48384"/>
                  </a:lnTo>
                  <a:lnTo>
                    <a:pt x="20880" y="62543"/>
                  </a:lnTo>
                  <a:lnTo>
                    <a:pt x="20232" y="76728"/>
                  </a:lnTo>
                  <a:lnTo>
                    <a:pt x="18983" y="90900"/>
                  </a:lnTo>
                  <a:lnTo>
                    <a:pt x="17331" y="105213"/>
                  </a:lnTo>
                  <a:lnTo>
                    <a:pt x="15682" y="119975"/>
                  </a:lnTo>
                  <a:lnTo>
                    <a:pt x="14280" y="135320"/>
                  </a:lnTo>
                  <a:lnTo>
                    <a:pt x="13187" y="151222"/>
                  </a:lnTo>
                  <a:lnTo>
                    <a:pt x="12379" y="167583"/>
                  </a:lnTo>
                  <a:lnTo>
                    <a:pt x="11801" y="184295"/>
                  </a:lnTo>
                  <a:lnTo>
                    <a:pt x="11396" y="201263"/>
                  </a:lnTo>
                  <a:lnTo>
                    <a:pt x="11117" y="218414"/>
                  </a:lnTo>
                  <a:lnTo>
                    <a:pt x="10921" y="235687"/>
                  </a:lnTo>
                  <a:lnTo>
                    <a:pt x="10618" y="252879"/>
                  </a:lnTo>
                  <a:lnTo>
                    <a:pt x="9882" y="269655"/>
                  </a:lnTo>
                  <a:lnTo>
                    <a:pt x="8574" y="285867"/>
                  </a:lnTo>
                  <a:lnTo>
                    <a:pt x="6882" y="301533"/>
                  </a:lnTo>
                  <a:lnTo>
                    <a:pt x="5207" y="316747"/>
                  </a:lnTo>
                  <a:lnTo>
                    <a:pt x="3786" y="331614"/>
                  </a:lnTo>
                  <a:lnTo>
                    <a:pt x="2681" y="346226"/>
                  </a:lnTo>
                  <a:lnTo>
                    <a:pt x="1866" y="360658"/>
                  </a:lnTo>
                  <a:lnTo>
                    <a:pt x="1283" y="374964"/>
                  </a:lnTo>
                  <a:lnTo>
                    <a:pt x="875" y="389183"/>
                  </a:lnTo>
                  <a:lnTo>
                    <a:pt x="592" y="403344"/>
                  </a:lnTo>
                  <a:lnTo>
                    <a:pt x="399" y="417473"/>
                  </a:lnTo>
                  <a:lnTo>
                    <a:pt x="269" y="431912"/>
                  </a:lnTo>
                  <a:lnTo>
                    <a:pt x="180" y="447283"/>
                  </a:lnTo>
                  <a:lnTo>
                    <a:pt x="121" y="463838"/>
                  </a:lnTo>
                  <a:lnTo>
                    <a:pt x="80" y="481179"/>
                  </a:lnTo>
                  <a:lnTo>
                    <a:pt x="49" y="500449"/>
                  </a:lnTo>
                  <a:lnTo>
                    <a:pt x="24" y="526700"/>
                  </a:lnTo>
                  <a:lnTo>
                    <a:pt x="0" y="568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87248" y="3103998"/>
              <a:ext cx="400084" cy="31586"/>
            </a:xfrm>
            <a:custGeom>
              <a:avLst/>
              <a:gdLst/>
              <a:ahLst/>
              <a:cxnLst/>
              <a:rect l="0" t="0" r="0" b="0"/>
              <a:pathLst>
                <a:path w="400084" h="31586">
                  <a:moveTo>
                    <a:pt x="400083" y="31585"/>
                  </a:moveTo>
                  <a:lnTo>
                    <a:pt x="388281" y="28652"/>
                  </a:lnTo>
                  <a:lnTo>
                    <a:pt x="376512" y="25870"/>
                  </a:lnTo>
                  <a:lnTo>
                    <a:pt x="363621" y="22975"/>
                  </a:lnTo>
                  <a:lnTo>
                    <a:pt x="349773" y="20107"/>
                  </a:lnTo>
                  <a:lnTo>
                    <a:pt x="335446" y="17590"/>
                  </a:lnTo>
                  <a:lnTo>
                    <a:pt x="320981" y="15575"/>
                  </a:lnTo>
                  <a:lnTo>
                    <a:pt x="306703" y="13889"/>
                  </a:lnTo>
                  <a:lnTo>
                    <a:pt x="292976" y="12147"/>
                  </a:lnTo>
                  <a:lnTo>
                    <a:pt x="279930" y="10125"/>
                  </a:lnTo>
                  <a:lnTo>
                    <a:pt x="267359" y="7936"/>
                  </a:lnTo>
                  <a:lnTo>
                    <a:pt x="254837" y="5920"/>
                  </a:lnTo>
                  <a:lnTo>
                    <a:pt x="242110" y="4266"/>
                  </a:lnTo>
                  <a:lnTo>
                    <a:pt x="229102" y="3004"/>
                  </a:lnTo>
                  <a:lnTo>
                    <a:pt x="215828" y="2082"/>
                  </a:lnTo>
                  <a:lnTo>
                    <a:pt x="202325" y="1427"/>
                  </a:lnTo>
                  <a:lnTo>
                    <a:pt x="188155" y="970"/>
                  </a:lnTo>
                  <a:lnTo>
                    <a:pt x="172438" y="657"/>
                  </a:lnTo>
                  <a:lnTo>
                    <a:pt x="154827" y="442"/>
                  </a:lnTo>
                  <a:lnTo>
                    <a:pt x="135609" y="297"/>
                  </a:lnTo>
                  <a:lnTo>
                    <a:pt x="115413" y="199"/>
                  </a:lnTo>
                  <a:lnTo>
                    <a:pt x="94739" y="133"/>
                  </a:lnTo>
                  <a:lnTo>
                    <a:pt x="74572" y="89"/>
                  </a:lnTo>
                  <a:lnTo>
                    <a:pt x="54363" y="55"/>
                  </a:lnTo>
                  <a:lnTo>
                    <a:pt x="31227" y="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71642" y="3030299"/>
              <a:ext cx="20657" cy="526425"/>
            </a:xfrm>
            <a:custGeom>
              <a:avLst/>
              <a:gdLst/>
              <a:ahLst/>
              <a:cxnLst/>
              <a:rect l="0" t="0" r="0" b="0"/>
              <a:pathLst>
                <a:path w="20657" h="526425">
                  <a:moveTo>
                    <a:pt x="10528" y="0"/>
                  </a:moveTo>
                  <a:lnTo>
                    <a:pt x="10528" y="8678"/>
                  </a:lnTo>
                  <a:lnTo>
                    <a:pt x="10528" y="21199"/>
                  </a:lnTo>
                  <a:lnTo>
                    <a:pt x="10528" y="36025"/>
                  </a:lnTo>
                  <a:lnTo>
                    <a:pt x="10528" y="52537"/>
                  </a:lnTo>
                  <a:lnTo>
                    <a:pt x="10528" y="70175"/>
                  </a:lnTo>
                  <a:lnTo>
                    <a:pt x="10528" y="88305"/>
                  </a:lnTo>
                  <a:lnTo>
                    <a:pt x="10533" y="106531"/>
                  </a:lnTo>
                  <a:lnTo>
                    <a:pt x="10706" y="124682"/>
                  </a:lnTo>
                  <a:lnTo>
                    <a:pt x="11355" y="142708"/>
                  </a:lnTo>
                  <a:lnTo>
                    <a:pt x="12603" y="160613"/>
                  </a:lnTo>
                  <a:lnTo>
                    <a:pt x="14255" y="178417"/>
                  </a:lnTo>
                  <a:lnTo>
                    <a:pt x="15905" y="196144"/>
                  </a:lnTo>
                  <a:lnTo>
                    <a:pt x="17307" y="213816"/>
                  </a:lnTo>
                  <a:lnTo>
                    <a:pt x="18399" y="231449"/>
                  </a:lnTo>
                  <a:lnTo>
                    <a:pt x="19208" y="249055"/>
                  </a:lnTo>
                  <a:lnTo>
                    <a:pt x="19786" y="266637"/>
                  </a:lnTo>
                  <a:lnTo>
                    <a:pt x="20190" y="284038"/>
                  </a:lnTo>
                  <a:lnTo>
                    <a:pt x="20470" y="300955"/>
                  </a:lnTo>
                  <a:lnTo>
                    <a:pt x="20656" y="317261"/>
                  </a:lnTo>
                  <a:lnTo>
                    <a:pt x="20613" y="332991"/>
                  </a:lnTo>
                  <a:lnTo>
                    <a:pt x="20052" y="348247"/>
                  </a:lnTo>
                  <a:lnTo>
                    <a:pt x="18863" y="363142"/>
                  </a:lnTo>
                  <a:lnTo>
                    <a:pt x="17250" y="377774"/>
                  </a:lnTo>
                  <a:lnTo>
                    <a:pt x="15629" y="392218"/>
                  </a:lnTo>
                  <a:lnTo>
                    <a:pt x="14238" y="406528"/>
                  </a:lnTo>
                  <a:lnTo>
                    <a:pt x="12985" y="420581"/>
                  </a:lnTo>
                  <a:lnTo>
                    <a:pt x="11537" y="434096"/>
                  </a:lnTo>
                  <a:lnTo>
                    <a:pt x="9715" y="446965"/>
                  </a:lnTo>
                  <a:lnTo>
                    <a:pt x="7652" y="459362"/>
                  </a:lnTo>
                  <a:lnTo>
                    <a:pt x="5504" y="473183"/>
                  </a:lnTo>
                  <a:lnTo>
                    <a:pt x="3079" y="492997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813715" y="2938400"/>
              <a:ext cx="579068" cy="660438"/>
            </a:xfrm>
            <a:custGeom>
              <a:avLst/>
              <a:gdLst/>
              <a:ahLst/>
              <a:cxnLst/>
              <a:rect l="0" t="0" r="0" b="0"/>
              <a:pathLst>
                <a:path w="579068" h="660438">
                  <a:moveTo>
                    <a:pt x="0" y="155070"/>
                  </a:moveTo>
                  <a:lnTo>
                    <a:pt x="3000" y="143402"/>
                  </a:lnTo>
                  <a:lnTo>
                    <a:pt x="6422" y="132913"/>
                  </a:lnTo>
                  <a:lnTo>
                    <a:pt x="10623" y="122616"/>
                  </a:lnTo>
                  <a:lnTo>
                    <a:pt x="15697" y="112487"/>
                  </a:lnTo>
                  <a:lnTo>
                    <a:pt x="21825" y="102792"/>
                  </a:lnTo>
                  <a:lnTo>
                    <a:pt x="29009" y="93655"/>
                  </a:lnTo>
                  <a:lnTo>
                    <a:pt x="37097" y="85052"/>
                  </a:lnTo>
                  <a:lnTo>
                    <a:pt x="45892" y="76891"/>
                  </a:lnTo>
                  <a:lnTo>
                    <a:pt x="55217" y="69067"/>
                  </a:lnTo>
                  <a:lnTo>
                    <a:pt x="65088" y="61490"/>
                  </a:lnTo>
                  <a:lnTo>
                    <a:pt x="75697" y="54089"/>
                  </a:lnTo>
                  <a:lnTo>
                    <a:pt x="87090" y="46810"/>
                  </a:lnTo>
                  <a:lnTo>
                    <a:pt x="99011" y="39615"/>
                  </a:lnTo>
                  <a:lnTo>
                    <a:pt x="111014" y="32478"/>
                  </a:lnTo>
                  <a:lnTo>
                    <a:pt x="122832" y="25388"/>
                  </a:lnTo>
                  <a:lnTo>
                    <a:pt x="134547" y="18661"/>
                  </a:lnTo>
                  <a:lnTo>
                    <a:pt x="146480" y="12903"/>
                  </a:lnTo>
                  <a:lnTo>
                    <a:pt x="158805" y="8367"/>
                  </a:lnTo>
                  <a:lnTo>
                    <a:pt x="171540" y="4983"/>
                  </a:lnTo>
                  <a:lnTo>
                    <a:pt x="184629" y="2546"/>
                  </a:lnTo>
                  <a:lnTo>
                    <a:pt x="197994" y="841"/>
                  </a:lnTo>
                  <a:lnTo>
                    <a:pt x="211565" y="0"/>
                  </a:lnTo>
                  <a:lnTo>
                    <a:pt x="225280" y="483"/>
                  </a:lnTo>
                  <a:lnTo>
                    <a:pt x="239094" y="2442"/>
                  </a:lnTo>
                  <a:lnTo>
                    <a:pt x="252811" y="5891"/>
                  </a:lnTo>
                  <a:lnTo>
                    <a:pt x="266100" y="10881"/>
                  </a:lnTo>
                  <a:lnTo>
                    <a:pt x="278813" y="17277"/>
                  </a:lnTo>
                  <a:lnTo>
                    <a:pt x="290807" y="24826"/>
                  </a:lnTo>
                  <a:lnTo>
                    <a:pt x="301870" y="33255"/>
                  </a:lnTo>
                  <a:lnTo>
                    <a:pt x="311974" y="42329"/>
                  </a:lnTo>
                  <a:lnTo>
                    <a:pt x="321082" y="51860"/>
                  </a:lnTo>
                  <a:lnTo>
                    <a:pt x="329061" y="61710"/>
                  </a:lnTo>
                  <a:lnTo>
                    <a:pt x="335950" y="71784"/>
                  </a:lnTo>
                  <a:lnTo>
                    <a:pt x="341917" y="82176"/>
                  </a:lnTo>
                  <a:lnTo>
                    <a:pt x="347167" y="93145"/>
                  </a:lnTo>
                  <a:lnTo>
                    <a:pt x="351878" y="104792"/>
                  </a:lnTo>
                  <a:lnTo>
                    <a:pt x="355876" y="117225"/>
                  </a:lnTo>
                  <a:lnTo>
                    <a:pt x="358656" y="130636"/>
                  </a:lnTo>
                  <a:lnTo>
                    <a:pt x="360044" y="145028"/>
                  </a:lnTo>
                  <a:lnTo>
                    <a:pt x="360161" y="160099"/>
                  </a:lnTo>
                  <a:lnTo>
                    <a:pt x="359251" y="175362"/>
                  </a:lnTo>
                  <a:lnTo>
                    <a:pt x="357562" y="190515"/>
                  </a:lnTo>
                  <a:lnTo>
                    <a:pt x="355139" y="205451"/>
                  </a:lnTo>
                  <a:lnTo>
                    <a:pt x="351844" y="220166"/>
                  </a:lnTo>
                  <a:lnTo>
                    <a:pt x="347664" y="234690"/>
                  </a:lnTo>
                  <a:lnTo>
                    <a:pt x="342552" y="248900"/>
                  </a:lnTo>
                  <a:lnTo>
                    <a:pt x="336363" y="262530"/>
                  </a:lnTo>
                  <a:lnTo>
                    <a:pt x="329128" y="275476"/>
                  </a:lnTo>
                  <a:lnTo>
                    <a:pt x="321168" y="287627"/>
                  </a:lnTo>
                  <a:lnTo>
                    <a:pt x="312986" y="298796"/>
                  </a:lnTo>
                  <a:lnTo>
                    <a:pt x="304884" y="308967"/>
                  </a:lnTo>
                  <a:lnTo>
                    <a:pt x="296648" y="317950"/>
                  </a:lnTo>
                  <a:lnTo>
                    <a:pt x="287674" y="325313"/>
                  </a:lnTo>
                  <a:lnTo>
                    <a:pt x="277670" y="330965"/>
                  </a:lnTo>
                  <a:lnTo>
                    <a:pt x="266663" y="334949"/>
                  </a:lnTo>
                  <a:lnTo>
                    <a:pt x="254816" y="337263"/>
                  </a:lnTo>
                  <a:lnTo>
                    <a:pt x="242351" y="338095"/>
                  </a:lnTo>
                  <a:lnTo>
                    <a:pt x="230427" y="338234"/>
                  </a:lnTo>
                  <a:lnTo>
                    <a:pt x="221161" y="339491"/>
                  </a:lnTo>
                  <a:lnTo>
                    <a:pt x="215900" y="342928"/>
                  </a:lnTo>
                  <a:lnTo>
                    <a:pt x="214859" y="348021"/>
                  </a:lnTo>
                  <a:lnTo>
                    <a:pt x="217260" y="354451"/>
                  </a:lnTo>
                  <a:lnTo>
                    <a:pt x="222026" y="362147"/>
                  </a:lnTo>
                  <a:lnTo>
                    <a:pt x="228101" y="371179"/>
                  </a:lnTo>
                  <a:lnTo>
                    <a:pt x="234802" y="381450"/>
                  </a:lnTo>
                  <a:lnTo>
                    <a:pt x="241772" y="392422"/>
                  </a:lnTo>
                  <a:lnTo>
                    <a:pt x="248838" y="403242"/>
                  </a:lnTo>
                  <a:lnTo>
                    <a:pt x="255930" y="413444"/>
                  </a:lnTo>
                  <a:lnTo>
                    <a:pt x="263017" y="423088"/>
                  </a:lnTo>
                  <a:lnTo>
                    <a:pt x="270091" y="432557"/>
                  </a:lnTo>
                  <a:lnTo>
                    <a:pt x="277157" y="442123"/>
                  </a:lnTo>
                  <a:lnTo>
                    <a:pt x="284378" y="452211"/>
                  </a:lnTo>
                  <a:lnTo>
                    <a:pt x="292068" y="463442"/>
                  </a:lnTo>
                  <a:lnTo>
                    <a:pt x="300349" y="476033"/>
                  </a:lnTo>
                  <a:lnTo>
                    <a:pt x="309031" y="489389"/>
                  </a:lnTo>
                  <a:lnTo>
                    <a:pt x="317706" y="502354"/>
                  </a:lnTo>
                  <a:lnTo>
                    <a:pt x="326128" y="514294"/>
                  </a:lnTo>
                  <a:lnTo>
                    <a:pt x="334070" y="525257"/>
                  </a:lnTo>
                  <a:lnTo>
                    <a:pt x="341251" y="535686"/>
                  </a:lnTo>
                  <a:lnTo>
                    <a:pt x="347610" y="545923"/>
                  </a:lnTo>
                  <a:lnTo>
                    <a:pt x="353728" y="556138"/>
                  </a:lnTo>
                  <a:lnTo>
                    <a:pt x="360674" y="566397"/>
                  </a:lnTo>
                  <a:lnTo>
                    <a:pt x="368979" y="576712"/>
                  </a:lnTo>
                  <a:lnTo>
                    <a:pt x="378342" y="586913"/>
                  </a:lnTo>
                  <a:lnTo>
                    <a:pt x="387936" y="596683"/>
                  </a:lnTo>
                  <a:lnTo>
                    <a:pt x="397251" y="605876"/>
                  </a:lnTo>
                  <a:lnTo>
                    <a:pt x="406436" y="614353"/>
                  </a:lnTo>
                  <a:lnTo>
                    <a:pt x="416115" y="621901"/>
                  </a:lnTo>
                  <a:lnTo>
                    <a:pt x="426624" y="628495"/>
                  </a:lnTo>
                  <a:lnTo>
                    <a:pt x="437986" y="634263"/>
                  </a:lnTo>
                  <a:lnTo>
                    <a:pt x="450078" y="639380"/>
                  </a:lnTo>
                  <a:lnTo>
                    <a:pt x="462743" y="644006"/>
                  </a:lnTo>
                  <a:lnTo>
                    <a:pt x="475995" y="648115"/>
                  </a:lnTo>
                  <a:lnTo>
                    <a:pt x="490022" y="651503"/>
                  </a:lnTo>
                  <a:lnTo>
                    <a:pt x="504846" y="654117"/>
                  </a:lnTo>
                  <a:lnTo>
                    <a:pt x="519800" y="656046"/>
                  </a:lnTo>
                  <a:lnTo>
                    <a:pt x="535188" y="657633"/>
                  </a:lnTo>
                  <a:lnTo>
                    <a:pt x="553483" y="659017"/>
                  </a:lnTo>
                  <a:lnTo>
                    <a:pt x="579067" y="660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11862" y="3278548"/>
              <a:ext cx="180920" cy="243843"/>
            </a:xfrm>
            <a:custGeom>
              <a:avLst/>
              <a:gdLst/>
              <a:ahLst/>
              <a:cxnLst/>
              <a:rect l="0" t="0" r="0" b="0"/>
              <a:pathLst>
                <a:path w="180920" h="243843">
                  <a:moveTo>
                    <a:pt x="1934" y="67605"/>
                  </a:moveTo>
                  <a:lnTo>
                    <a:pt x="13737" y="73272"/>
                  </a:lnTo>
                  <a:lnTo>
                    <a:pt x="25506" y="76916"/>
                  </a:lnTo>
                  <a:lnTo>
                    <a:pt x="38401" y="78826"/>
                  </a:lnTo>
                  <a:lnTo>
                    <a:pt x="52423" y="79327"/>
                  </a:lnTo>
                  <a:lnTo>
                    <a:pt x="67399" y="78708"/>
                  </a:lnTo>
                  <a:lnTo>
                    <a:pt x="83108" y="77231"/>
                  </a:lnTo>
                  <a:lnTo>
                    <a:pt x="98865" y="74964"/>
                  </a:lnTo>
                  <a:lnTo>
                    <a:pt x="113591" y="71776"/>
                  </a:lnTo>
                  <a:lnTo>
                    <a:pt x="126778" y="67670"/>
                  </a:lnTo>
                  <a:lnTo>
                    <a:pt x="138272" y="62610"/>
                  </a:lnTo>
                  <a:lnTo>
                    <a:pt x="148008" y="56456"/>
                  </a:lnTo>
                  <a:lnTo>
                    <a:pt x="156137" y="49245"/>
                  </a:lnTo>
                  <a:lnTo>
                    <a:pt x="162463" y="41300"/>
                  </a:lnTo>
                  <a:lnTo>
                    <a:pt x="166372" y="33129"/>
                  </a:lnTo>
                  <a:lnTo>
                    <a:pt x="167738" y="25053"/>
                  </a:lnTo>
                  <a:lnTo>
                    <a:pt x="166538" y="17513"/>
                  </a:lnTo>
                  <a:lnTo>
                    <a:pt x="162618" y="11136"/>
                  </a:lnTo>
                  <a:lnTo>
                    <a:pt x="156164" y="6153"/>
                  </a:lnTo>
                  <a:lnTo>
                    <a:pt x="147612" y="2621"/>
                  </a:lnTo>
                  <a:lnTo>
                    <a:pt x="137447" y="609"/>
                  </a:lnTo>
                  <a:lnTo>
                    <a:pt x="126104" y="0"/>
                  </a:lnTo>
                  <a:lnTo>
                    <a:pt x="114083" y="707"/>
                  </a:lnTo>
                  <a:lnTo>
                    <a:pt x="101948" y="2767"/>
                  </a:lnTo>
                  <a:lnTo>
                    <a:pt x="90013" y="6081"/>
                  </a:lnTo>
                  <a:lnTo>
                    <a:pt x="78375" y="10591"/>
                  </a:lnTo>
                  <a:lnTo>
                    <a:pt x="67017" y="16367"/>
                  </a:lnTo>
                  <a:lnTo>
                    <a:pt x="55903" y="23327"/>
                  </a:lnTo>
                  <a:lnTo>
                    <a:pt x="45302" y="31271"/>
                  </a:lnTo>
                  <a:lnTo>
                    <a:pt x="35781" y="39974"/>
                  </a:lnTo>
                  <a:lnTo>
                    <a:pt x="27561" y="49238"/>
                  </a:lnTo>
                  <a:lnTo>
                    <a:pt x="20549" y="59069"/>
                  </a:lnTo>
                  <a:lnTo>
                    <a:pt x="14523" y="69653"/>
                  </a:lnTo>
                  <a:lnTo>
                    <a:pt x="9253" y="81033"/>
                  </a:lnTo>
                  <a:lnTo>
                    <a:pt x="4866" y="93117"/>
                  </a:lnTo>
                  <a:lnTo>
                    <a:pt x="1816" y="105760"/>
                  </a:lnTo>
                  <a:lnTo>
                    <a:pt x="243" y="118818"/>
                  </a:lnTo>
                  <a:lnTo>
                    <a:pt x="0" y="132010"/>
                  </a:lnTo>
                  <a:lnTo>
                    <a:pt x="824" y="144940"/>
                  </a:lnTo>
                  <a:lnTo>
                    <a:pt x="2458" y="157408"/>
                  </a:lnTo>
                  <a:lnTo>
                    <a:pt x="4841" y="169238"/>
                  </a:lnTo>
                  <a:lnTo>
                    <a:pt x="8111" y="180189"/>
                  </a:lnTo>
                  <a:lnTo>
                    <a:pt x="12275" y="190223"/>
                  </a:lnTo>
                  <a:lnTo>
                    <a:pt x="17375" y="199453"/>
                  </a:lnTo>
                  <a:lnTo>
                    <a:pt x="23556" y="208047"/>
                  </a:lnTo>
                  <a:lnTo>
                    <a:pt x="30799" y="216158"/>
                  </a:lnTo>
                  <a:lnTo>
                    <a:pt x="39276" y="223589"/>
                  </a:lnTo>
                  <a:lnTo>
                    <a:pt x="49400" y="229829"/>
                  </a:lnTo>
                  <a:lnTo>
                    <a:pt x="61247" y="234693"/>
                  </a:lnTo>
                  <a:lnTo>
                    <a:pt x="74438" y="238298"/>
                  </a:lnTo>
                  <a:lnTo>
                    <a:pt x="88357" y="240884"/>
                  </a:lnTo>
                  <a:lnTo>
                    <a:pt x="102559" y="242693"/>
                  </a:lnTo>
                  <a:lnTo>
                    <a:pt x="116606" y="243748"/>
                  </a:lnTo>
                  <a:lnTo>
                    <a:pt x="131568" y="243842"/>
                  </a:lnTo>
                  <a:lnTo>
                    <a:pt x="150987" y="241872"/>
                  </a:lnTo>
                  <a:lnTo>
                    <a:pt x="180919" y="236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255911" y="3306026"/>
              <a:ext cx="416904" cy="534968"/>
            </a:xfrm>
            <a:custGeom>
              <a:avLst/>
              <a:gdLst/>
              <a:ahLst/>
              <a:cxnLst/>
              <a:rect l="0" t="0" r="0" b="0"/>
              <a:pathLst>
                <a:path w="416904" h="534968">
                  <a:moveTo>
                    <a:pt x="305327" y="166469"/>
                  </a:moveTo>
                  <a:lnTo>
                    <a:pt x="316928" y="163469"/>
                  </a:lnTo>
                  <a:lnTo>
                    <a:pt x="326777" y="160046"/>
                  </a:lnTo>
                  <a:lnTo>
                    <a:pt x="335777" y="155846"/>
                  </a:lnTo>
                  <a:lnTo>
                    <a:pt x="344046" y="150773"/>
                  </a:lnTo>
                  <a:lnTo>
                    <a:pt x="351425" y="144643"/>
                  </a:lnTo>
                  <a:lnTo>
                    <a:pt x="357890" y="137455"/>
                  </a:lnTo>
                  <a:lnTo>
                    <a:pt x="363396" y="129195"/>
                  </a:lnTo>
                  <a:lnTo>
                    <a:pt x="367802" y="119751"/>
                  </a:lnTo>
                  <a:lnTo>
                    <a:pt x="371133" y="109183"/>
                  </a:lnTo>
                  <a:lnTo>
                    <a:pt x="373387" y="97833"/>
                  </a:lnTo>
                  <a:lnTo>
                    <a:pt x="374459" y="86223"/>
                  </a:lnTo>
                  <a:lnTo>
                    <a:pt x="374399" y="74681"/>
                  </a:lnTo>
                  <a:lnTo>
                    <a:pt x="373224" y="63492"/>
                  </a:lnTo>
                  <a:lnTo>
                    <a:pt x="370841" y="52978"/>
                  </a:lnTo>
                  <a:lnTo>
                    <a:pt x="367312" y="43242"/>
                  </a:lnTo>
                  <a:lnTo>
                    <a:pt x="362825" y="34212"/>
                  </a:lnTo>
                  <a:lnTo>
                    <a:pt x="357596" y="25753"/>
                  </a:lnTo>
                  <a:lnTo>
                    <a:pt x="351808" y="17738"/>
                  </a:lnTo>
                  <a:lnTo>
                    <a:pt x="345125" y="10540"/>
                  </a:lnTo>
                  <a:lnTo>
                    <a:pt x="336744" y="4989"/>
                  </a:lnTo>
                  <a:lnTo>
                    <a:pt x="326364" y="1415"/>
                  </a:lnTo>
                  <a:lnTo>
                    <a:pt x="314307" y="0"/>
                  </a:lnTo>
                  <a:lnTo>
                    <a:pt x="301226" y="1019"/>
                  </a:lnTo>
                  <a:lnTo>
                    <a:pt x="287622" y="4376"/>
                  </a:lnTo>
                  <a:lnTo>
                    <a:pt x="274099" y="9697"/>
                  </a:lnTo>
                  <a:lnTo>
                    <a:pt x="261413" y="16540"/>
                  </a:lnTo>
                  <a:lnTo>
                    <a:pt x="249895" y="24505"/>
                  </a:lnTo>
                  <a:lnTo>
                    <a:pt x="239673" y="33273"/>
                  </a:lnTo>
                  <a:lnTo>
                    <a:pt x="230863" y="42602"/>
                  </a:lnTo>
                  <a:lnTo>
                    <a:pt x="223387" y="52327"/>
                  </a:lnTo>
                  <a:lnTo>
                    <a:pt x="217347" y="62653"/>
                  </a:lnTo>
                  <a:lnTo>
                    <a:pt x="213104" y="74110"/>
                  </a:lnTo>
                  <a:lnTo>
                    <a:pt x="210692" y="86889"/>
                  </a:lnTo>
                  <a:lnTo>
                    <a:pt x="209866" y="100557"/>
                  </a:lnTo>
                  <a:lnTo>
                    <a:pt x="210292" y="114271"/>
                  </a:lnTo>
                  <a:lnTo>
                    <a:pt x="211662" y="127527"/>
                  </a:lnTo>
                  <a:lnTo>
                    <a:pt x="214208" y="140019"/>
                  </a:lnTo>
                  <a:lnTo>
                    <a:pt x="218649" y="151482"/>
                  </a:lnTo>
                  <a:lnTo>
                    <a:pt x="225232" y="161877"/>
                  </a:lnTo>
                  <a:lnTo>
                    <a:pt x="233755" y="170857"/>
                  </a:lnTo>
                  <a:lnTo>
                    <a:pt x="243843" y="177693"/>
                  </a:lnTo>
                  <a:lnTo>
                    <a:pt x="255108" y="182182"/>
                  </a:lnTo>
                  <a:lnTo>
                    <a:pt x="267059" y="184571"/>
                  </a:lnTo>
                  <a:lnTo>
                    <a:pt x="279139" y="185278"/>
                  </a:lnTo>
                  <a:lnTo>
                    <a:pt x="291030" y="184711"/>
                  </a:lnTo>
                  <a:lnTo>
                    <a:pt x="302469" y="182893"/>
                  </a:lnTo>
                  <a:lnTo>
                    <a:pt x="313158" y="179480"/>
                  </a:lnTo>
                  <a:lnTo>
                    <a:pt x="323010" y="174405"/>
                  </a:lnTo>
                  <a:lnTo>
                    <a:pt x="331950" y="167710"/>
                  </a:lnTo>
                  <a:lnTo>
                    <a:pt x="339817" y="159389"/>
                  </a:lnTo>
                  <a:lnTo>
                    <a:pt x="346631" y="149608"/>
                  </a:lnTo>
                  <a:lnTo>
                    <a:pt x="352547" y="138802"/>
                  </a:lnTo>
                  <a:lnTo>
                    <a:pt x="357764" y="127565"/>
                  </a:lnTo>
                  <a:lnTo>
                    <a:pt x="362469" y="116340"/>
                  </a:lnTo>
                  <a:lnTo>
                    <a:pt x="367035" y="107723"/>
                  </a:lnTo>
                  <a:lnTo>
                    <a:pt x="371391" y="105054"/>
                  </a:lnTo>
                  <a:lnTo>
                    <a:pt x="374995" y="107768"/>
                  </a:lnTo>
                  <a:lnTo>
                    <a:pt x="378106" y="114323"/>
                  </a:lnTo>
                  <a:lnTo>
                    <a:pt x="381064" y="123607"/>
                  </a:lnTo>
                  <a:lnTo>
                    <a:pt x="384051" y="135049"/>
                  </a:lnTo>
                  <a:lnTo>
                    <a:pt x="387134" y="148203"/>
                  </a:lnTo>
                  <a:lnTo>
                    <a:pt x="390319" y="162823"/>
                  </a:lnTo>
                  <a:lnTo>
                    <a:pt x="393593" y="178867"/>
                  </a:lnTo>
                  <a:lnTo>
                    <a:pt x="396935" y="196186"/>
                  </a:lnTo>
                  <a:lnTo>
                    <a:pt x="400329" y="214381"/>
                  </a:lnTo>
                  <a:lnTo>
                    <a:pt x="403759" y="232897"/>
                  </a:lnTo>
                  <a:lnTo>
                    <a:pt x="407209" y="251384"/>
                  </a:lnTo>
                  <a:lnTo>
                    <a:pt x="410510" y="269544"/>
                  </a:lnTo>
                  <a:lnTo>
                    <a:pt x="413345" y="287043"/>
                  </a:lnTo>
                  <a:lnTo>
                    <a:pt x="415576" y="303778"/>
                  </a:lnTo>
                  <a:lnTo>
                    <a:pt x="416903" y="319812"/>
                  </a:lnTo>
                  <a:lnTo>
                    <a:pt x="416812" y="335281"/>
                  </a:lnTo>
                  <a:lnTo>
                    <a:pt x="415149" y="350313"/>
                  </a:lnTo>
                  <a:lnTo>
                    <a:pt x="411913" y="364698"/>
                  </a:lnTo>
                  <a:lnTo>
                    <a:pt x="407075" y="377914"/>
                  </a:lnTo>
                  <a:lnTo>
                    <a:pt x="400775" y="389763"/>
                  </a:lnTo>
                  <a:lnTo>
                    <a:pt x="392952" y="400195"/>
                  </a:lnTo>
                  <a:lnTo>
                    <a:pt x="383275" y="409138"/>
                  </a:lnTo>
                  <a:lnTo>
                    <a:pt x="371723" y="416704"/>
                  </a:lnTo>
                  <a:lnTo>
                    <a:pt x="358391" y="422973"/>
                  </a:lnTo>
                  <a:lnTo>
                    <a:pt x="343315" y="427902"/>
                  </a:lnTo>
                  <a:lnTo>
                    <a:pt x="326690" y="431592"/>
                  </a:lnTo>
                  <a:lnTo>
                    <a:pt x="308815" y="434259"/>
                  </a:lnTo>
                  <a:lnTo>
                    <a:pt x="289994" y="436141"/>
                  </a:lnTo>
                  <a:lnTo>
                    <a:pt x="270493" y="437447"/>
                  </a:lnTo>
                  <a:lnTo>
                    <a:pt x="250840" y="438344"/>
                  </a:lnTo>
                  <a:lnTo>
                    <a:pt x="231800" y="438953"/>
                  </a:lnTo>
                  <a:lnTo>
                    <a:pt x="213741" y="439371"/>
                  </a:lnTo>
                  <a:lnTo>
                    <a:pt x="196834" y="439822"/>
                  </a:lnTo>
                  <a:lnTo>
                    <a:pt x="181239" y="440658"/>
                  </a:lnTo>
                  <a:lnTo>
                    <a:pt x="166895" y="442036"/>
                  </a:lnTo>
                  <a:lnTo>
                    <a:pt x="153599" y="443946"/>
                  </a:lnTo>
                  <a:lnTo>
                    <a:pt x="141114" y="446298"/>
                  </a:lnTo>
                  <a:lnTo>
                    <a:pt x="129221" y="448996"/>
                  </a:lnTo>
                  <a:lnTo>
                    <a:pt x="117585" y="452113"/>
                  </a:lnTo>
                  <a:lnTo>
                    <a:pt x="105772" y="455883"/>
                  </a:lnTo>
                  <a:lnTo>
                    <a:pt x="93569" y="460381"/>
                  </a:lnTo>
                  <a:lnTo>
                    <a:pt x="81269" y="465537"/>
                  </a:lnTo>
                  <a:lnTo>
                    <a:pt x="69545" y="471223"/>
                  </a:lnTo>
                  <a:lnTo>
                    <a:pt x="58737" y="477312"/>
                  </a:lnTo>
                  <a:lnTo>
                    <a:pt x="48853" y="483858"/>
                  </a:lnTo>
                  <a:lnTo>
                    <a:pt x="39754" y="491084"/>
                  </a:lnTo>
                  <a:lnTo>
                    <a:pt x="31274" y="499043"/>
                  </a:lnTo>
                  <a:lnTo>
                    <a:pt x="23552" y="507199"/>
                  </a:lnTo>
                  <a:lnTo>
                    <a:pt x="16288" y="515317"/>
                  </a:lnTo>
                  <a:lnTo>
                    <a:pt x="8839" y="524110"/>
                  </a:lnTo>
                  <a:lnTo>
                    <a:pt x="0" y="534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771807" y="3388267"/>
              <a:ext cx="21059" cy="178986"/>
            </a:xfrm>
            <a:custGeom>
              <a:avLst/>
              <a:gdLst/>
              <a:ahLst/>
              <a:cxnLst/>
              <a:rect l="0" t="0" r="0" b="0"/>
              <a:pathLst>
                <a:path w="21059" h="178986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62"/>
                  </a:lnTo>
                  <a:lnTo>
                    <a:pt x="178" y="50310"/>
                  </a:lnTo>
                  <a:lnTo>
                    <a:pt x="826" y="64638"/>
                  </a:lnTo>
                  <a:lnTo>
                    <a:pt x="2078" y="79103"/>
                  </a:lnTo>
                  <a:lnTo>
                    <a:pt x="3905" y="93380"/>
                  </a:lnTo>
                  <a:lnTo>
                    <a:pt x="6201" y="107108"/>
                  </a:lnTo>
                  <a:lnTo>
                    <a:pt x="8853" y="120140"/>
                  </a:lnTo>
                  <a:lnTo>
                    <a:pt x="11610" y="132263"/>
                  </a:lnTo>
                  <a:lnTo>
                    <a:pt x="14365" y="144390"/>
                  </a:lnTo>
                  <a:lnTo>
                    <a:pt x="17357" y="158703"/>
                  </a:lnTo>
                  <a:lnTo>
                    <a:pt x="2105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40222" y="32619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829870" y="3362612"/>
              <a:ext cx="156975" cy="215903"/>
            </a:xfrm>
            <a:custGeom>
              <a:avLst/>
              <a:gdLst/>
              <a:ahLst/>
              <a:cxnLst/>
              <a:rect l="0" t="0" r="0" b="0"/>
              <a:pathLst>
                <a:path w="156975" h="215903">
                  <a:moveTo>
                    <a:pt x="120922" y="4598"/>
                  </a:moveTo>
                  <a:lnTo>
                    <a:pt x="112121" y="1799"/>
                  </a:lnTo>
                  <a:lnTo>
                    <a:pt x="103774" y="297"/>
                  </a:lnTo>
                  <a:lnTo>
                    <a:pt x="95074" y="0"/>
                  </a:lnTo>
                  <a:lnTo>
                    <a:pt x="85955" y="1024"/>
                  </a:lnTo>
                  <a:lnTo>
                    <a:pt x="76460" y="3789"/>
                  </a:lnTo>
                  <a:lnTo>
                    <a:pt x="66672" y="8365"/>
                  </a:lnTo>
                  <a:lnTo>
                    <a:pt x="56831" y="14525"/>
                  </a:lnTo>
                  <a:lnTo>
                    <a:pt x="47306" y="21941"/>
                  </a:lnTo>
                  <a:lnTo>
                    <a:pt x="38277" y="30299"/>
                  </a:lnTo>
                  <a:lnTo>
                    <a:pt x="29911" y="39502"/>
                  </a:lnTo>
                  <a:lnTo>
                    <a:pt x="22439" y="49655"/>
                  </a:lnTo>
                  <a:lnTo>
                    <a:pt x="15898" y="60748"/>
                  </a:lnTo>
                  <a:lnTo>
                    <a:pt x="10335" y="72806"/>
                  </a:lnTo>
                  <a:lnTo>
                    <a:pt x="5890" y="85964"/>
                  </a:lnTo>
                  <a:lnTo>
                    <a:pt x="2537" y="100181"/>
                  </a:lnTo>
                  <a:lnTo>
                    <a:pt x="436" y="114966"/>
                  </a:lnTo>
                  <a:lnTo>
                    <a:pt x="0" y="129504"/>
                  </a:lnTo>
                  <a:lnTo>
                    <a:pt x="1300" y="143348"/>
                  </a:lnTo>
                  <a:lnTo>
                    <a:pt x="4121" y="156252"/>
                  </a:lnTo>
                  <a:lnTo>
                    <a:pt x="8150" y="167999"/>
                  </a:lnTo>
                  <a:lnTo>
                    <a:pt x="13087" y="178598"/>
                  </a:lnTo>
                  <a:lnTo>
                    <a:pt x="19011" y="188055"/>
                  </a:lnTo>
                  <a:lnTo>
                    <a:pt x="26343" y="196277"/>
                  </a:lnTo>
                  <a:lnTo>
                    <a:pt x="35201" y="203323"/>
                  </a:lnTo>
                  <a:lnTo>
                    <a:pt x="45421" y="209057"/>
                  </a:lnTo>
                  <a:lnTo>
                    <a:pt x="56730" y="213087"/>
                  </a:lnTo>
                  <a:lnTo>
                    <a:pt x="68847" y="215349"/>
                  </a:lnTo>
                  <a:lnTo>
                    <a:pt x="81222" y="215902"/>
                  </a:lnTo>
                  <a:lnTo>
                    <a:pt x="93061" y="214761"/>
                  </a:lnTo>
                  <a:lnTo>
                    <a:pt x="103981" y="212100"/>
                  </a:lnTo>
                  <a:lnTo>
                    <a:pt x="113955" y="208045"/>
                  </a:lnTo>
                  <a:lnTo>
                    <a:pt x="123122" y="202582"/>
                  </a:lnTo>
                  <a:lnTo>
                    <a:pt x="131652" y="195831"/>
                  </a:lnTo>
                  <a:lnTo>
                    <a:pt x="139383" y="187858"/>
                  </a:lnTo>
                  <a:lnTo>
                    <a:pt x="145831" y="178605"/>
                  </a:lnTo>
                  <a:lnTo>
                    <a:pt x="150834" y="168157"/>
                  </a:lnTo>
                  <a:lnTo>
                    <a:pt x="154365" y="156718"/>
                  </a:lnTo>
                  <a:lnTo>
                    <a:pt x="156368" y="144515"/>
                  </a:lnTo>
                  <a:lnTo>
                    <a:pt x="156974" y="131756"/>
                  </a:lnTo>
                  <a:lnTo>
                    <a:pt x="156433" y="118766"/>
                  </a:lnTo>
                  <a:lnTo>
                    <a:pt x="155014" y="105972"/>
                  </a:lnTo>
                  <a:lnTo>
                    <a:pt x="152959" y="93600"/>
                  </a:lnTo>
                  <a:lnTo>
                    <a:pt x="150606" y="81936"/>
                  </a:lnTo>
                  <a:lnTo>
                    <a:pt x="148168" y="70175"/>
                  </a:lnTo>
                  <a:lnTo>
                    <a:pt x="145433" y="56166"/>
                  </a:lnTo>
                  <a:lnTo>
                    <a:pt x="141979" y="361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71849" y="3339834"/>
              <a:ext cx="315856" cy="353761"/>
            </a:xfrm>
            <a:custGeom>
              <a:avLst/>
              <a:gdLst/>
              <a:ahLst/>
              <a:cxnLst/>
              <a:rect l="0" t="0" r="0" b="0"/>
              <a:pathLst>
                <a:path w="315856" h="353761">
                  <a:moveTo>
                    <a:pt x="0" y="27377"/>
                  </a:moveTo>
                  <a:lnTo>
                    <a:pt x="2933" y="36178"/>
                  </a:lnTo>
                  <a:lnTo>
                    <a:pt x="5716" y="44525"/>
                  </a:lnTo>
                  <a:lnTo>
                    <a:pt x="8619" y="53228"/>
                  </a:lnTo>
                  <a:lnTo>
                    <a:pt x="11833" y="62521"/>
                  </a:lnTo>
                  <a:lnTo>
                    <a:pt x="15647" y="72665"/>
                  </a:lnTo>
                  <a:lnTo>
                    <a:pt x="20164" y="83715"/>
                  </a:lnTo>
                  <a:lnTo>
                    <a:pt x="25327" y="95727"/>
                  </a:lnTo>
                  <a:lnTo>
                    <a:pt x="31016" y="108846"/>
                  </a:lnTo>
                  <a:lnTo>
                    <a:pt x="37100" y="123037"/>
                  </a:lnTo>
                  <a:lnTo>
                    <a:pt x="43473" y="137972"/>
                  </a:lnTo>
                  <a:lnTo>
                    <a:pt x="50050" y="153143"/>
                  </a:lnTo>
                  <a:lnTo>
                    <a:pt x="56765" y="168233"/>
                  </a:lnTo>
                  <a:lnTo>
                    <a:pt x="63407" y="183128"/>
                  </a:lnTo>
                  <a:lnTo>
                    <a:pt x="69641" y="197815"/>
                  </a:lnTo>
                  <a:lnTo>
                    <a:pt x="75315" y="212319"/>
                  </a:lnTo>
                  <a:lnTo>
                    <a:pt x="80448" y="226518"/>
                  </a:lnTo>
                  <a:lnTo>
                    <a:pt x="85129" y="240140"/>
                  </a:lnTo>
                  <a:lnTo>
                    <a:pt x="89429" y="253066"/>
                  </a:lnTo>
                  <a:lnTo>
                    <a:pt x="92225" y="264690"/>
                  </a:lnTo>
                  <a:lnTo>
                    <a:pt x="91947" y="273250"/>
                  </a:lnTo>
                  <a:lnTo>
                    <a:pt x="89170" y="277259"/>
                  </a:lnTo>
                  <a:lnTo>
                    <a:pt x="85156" y="276742"/>
                  </a:lnTo>
                  <a:lnTo>
                    <a:pt x="80751" y="272451"/>
                  </a:lnTo>
                  <a:lnTo>
                    <a:pt x="76352" y="265103"/>
                  </a:lnTo>
                  <a:lnTo>
                    <a:pt x="72102" y="255170"/>
                  </a:lnTo>
                  <a:lnTo>
                    <a:pt x="68026" y="243145"/>
                  </a:lnTo>
                  <a:lnTo>
                    <a:pt x="64103" y="229842"/>
                  </a:lnTo>
                  <a:lnTo>
                    <a:pt x="60301" y="216302"/>
                  </a:lnTo>
                  <a:lnTo>
                    <a:pt x="56591" y="203114"/>
                  </a:lnTo>
                  <a:lnTo>
                    <a:pt x="53113" y="190141"/>
                  </a:lnTo>
                  <a:lnTo>
                    <a:pt x="50156" y="176749"/>
                  </a:lnTo>
                  <a:lnTo>
                    <a:pt x="47834" y="162591"/>
                  </a:lnTo>
                  <a:lnTo>
                    <a:pt x="46106" y="147792"/>
                  </a:lnTo>
                  <a:lnTo>
                    <a:pt x="44863" y="132770"/>
                  </a:lnTo>
                  <a:lnTo>
                    <a:pt x="44000" y="117807"/>
                  </a:lnTo>
                  <a:lnTo>
                    <a:pt x="43742" y="103012"/>
                  </a:lnTo>
                  <a:lnTo>
                    <a:pt x="44626" y="88398"/>
                  </a:lnTo>
                  <a:lnTo>
                    <a:pt x="46850" y="73951"/>
                  </a:lnTo>
                  <a:lnTo>
                    <a:pt x="50310" y="59961"/>
                  </a:lnTo>
                  <a:lnTo>
                    <a:pt x="54775" y="47013"/>
                  </a:lnTo>
                  <a:lnTo>
                    <a:pt x="60011" y="35345"/>
                  </a:lnTo>
                  <a:lnTo>
                    <a:pt x="66136" y="25034"/>
                  </a:lnTo>
                  <a:lnTo>
                    <a:pt x="73603" y="16172"/>
                  </a:lnTo>
                  <a:lnTo>
                    <a:pt x="82551" y="8673"/>
                  </a:lnTo>
                  <a:lnTo>
                    <a:pt x="92832" y="2959"/>
                  </a:lnTo>
                  <a:lnTo>
                    <a:pt x="104181" y="0"/>
                  </a:lnTo>
                  <a:lnTo>
                    <a:pt x="116332" y="90"/>
                  </a:lnTo>
                  <a:lnTo>
                    <a:pt x="128896" y="3083"/>
                  </a:lnTo>
                  <a:lnTo>
                    <a:pt x="141398" y="8746"/>
                  </a:lnTo>
                  <a:lnTo>
                    <a:pt x="153569" y="16661"/>
                  </a:lnTo>
                  <a:lnTo>
                    <a:pt x="165028" y="26176"/>
                  </a:lnTo>
                  <a:lnTo>
                    <a:pt x="175198" y="36530"/>
                  </a:lnTo>
                  <a:lnTo>
                    <a:pt x="183895" y="47218"/>
                  </a:lnTo>
                  <a:lnTo>
                    <a:pt x="191413" y="57831"/>
                  </a:lnTo>
                  <a:lnTo>
                    <a:pt x="198318" y="67956"/>
                  </a:lnTo>
                  <a:lnTo>
                    <a:pt x="205003" y="77437"/>
                  </a:lnTo>
                  <a:lnTo>
                    <a:pt x="211497" y="86464"/>
                  </a:lnTo>
                  <a:lnTo>
                    <a:pt x="217565" y="95455"/>
                  </a:lnTo>
                  <a:lnTo>
                    <a:pt x="223096" y="104658"/>
                  </a:lnTo>
                  <a:lnTo>
                    <a:pt x="228117" y="114148"/>
                  </a:lnTo>
                  <a:lnTo>
                    <a:pt x="232716" y="123906"/>
                  </a:lnTo>
                  <a:lnTo>
                    <a:pt x="236994" y="133881"/>
                  </a:lnTo>
                  <a:lnTo>
                    <a:pt x="241034" y="144022"/>
                  </a:lnTo>
                  <a:lnTo>
                    <a:pt x="244908" y="154282"/>
                  </a:lnTo>
                  <a:lnTo>
                    <a:pt x="248670" y="164637"/>
                  </a:lnTo>
                  <a:lnTo>
                    <a:pt x="252520" y="175386"/>
                  </a:lnTo>
                  <a:lnTo>
                    <a:pt x="256791" y="187127"/>
                  </a:lnTo>
                  <a:lnTo>
                    <a:pt x="261625" y="200096"/>
                  </a:lnTo>
                  <a:lnTo>
                    <a:pt x="266838" y="213892"/>
                  </a:lnTo>
                  <a:lnTo>
                    <a:pt x="272029" y="227692"/>
                  </a:lnTo>
                  <a:lnTo>
                    <a:pt x="276964" y="241017"/>
                  </a:lnTo>
                  <a:lnTo>
                    <a:pt x="281582" y="254066"/>
                  </a:lnTo>
                  <a:lnTo>
                    <a:pt x="285909" y="267500"/>
                  </a:lnTo>
                  <a:lnTo>
                    <a:pt x="290004" y="281667"/>
                  </a:lnTo>
                  <a:lnTo>
                    <a:pt x="293965" y="296046"/>
                  </a:lnTo>
                  <a:lnTo>
                    <a:pt x="298419" y="310922"/>
                  </a:lnTo>
                  <a:lnTo>
                    <a:pt x="304876" y="328724"/>
                  </a:lnTo>
                  <a:lnTo>
                    <a:pt x="315855" y="353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17686" y="1064019"/>
            <a:ext cx="3589658" cy="753852"/>
            <a:chOff x="417686" y="1064019"/>
            <a:chExt cx="3589658" cy="753852"/>
          </a:xfrm>
        </p:grpSpPr>
        <p:sp>
          <p:nvSpPr>
            <p:cNvPr id="2" name="Freeform 1"/>
            <p:cNvSpPr/>
            <p:nvPr/>
          </p:nvSpPr>
          <p:spPr>
            <a:xfrm>
              <a:off x="417686" y="1064019"/>
              <a:ext cx="441637" cy="753852"/>
            </a:xfrm>
            <a:custGeom>
              <a:avLst/>
              <a:gdLst/>
              <a:ahLst/>
              <a:cxnLst/>
              <a:rect l="0" t="0" r="0" b="0"/>
              <a:pathLst>
                <a:path w="441637" h="753852">
                  <a:moveTo>
                    <a:pt x="325823" y="76019"/>
                  </a:moveTo>
                  <a:lnTo>
                    <a:pt x="319955" y="70152"/>
                  </a:lnTo>
                  <a:lnTo>
                    <a:pt x="314391" y="64587"/>
                  </a:lnTo>
                  <a:lnTo>
                    <a:pt x="308592" y="58788"/>
                  </a:lnTo>
                  <a:lnTo>
                    <a:pt x="302511" y="52708"/>
                  </a:lnTo>
                  <a:lnTo>
                    <a:pt x="296181" y="46378"/>
                  </a:lnTo>
                  <a:lnTo>
                    <a:pt x="289649" y="39854"/>
                  </a:lnTo>
                  <a:lnTo>
                    <a:pt x="282800" y="33351"/>
                  </a:lnTo>
                  <a:lnTo>
                    <a:pt x="275369" y="27217"/>
                  </a:lnTo>
                  <a:lnTo>
                    <a:pt x="267253" y="21612"/>
                  </a:lnTo>
                  <a:lnTo>
                    <a:pt x="258346" y="16528"/>
                  </a:lnTo>
                  <a:lnTo>
                    <a:pt x="248456" y="11880"/>
                  </a:lnTo>
                  <a:lnTo>
                    <a:pt x="237573" y="7576"/>
                  </a:lnTo>
                  <a:lnTo>
                    <a:pt x="225670" y="3854"/>
                  </a:lnTo>
                  <a:lnTo>
                    <a:pt x="212624" y="1259"/>
                  </a:lnTo>
                  <a:lnTo>
                    <a:pt x="198486" y="0"/>
                  </a:lnTo>
                  <a:lnTo>
                    <a:pt x="183756" y="138"/>
                  </a:lnTo>
                  <a:lnTo>
                    <a:pt x="169255" y="1751"/>
                  </a:lnTo>
                  <a:lnTo>
                    <a:pt x="155436" y="4727"/>
                  </a:lnTo>
                  <a:lnTo>
                    <a:pt x="142549" y="8826"/>
                  </a:lnTo>
                  <a:lnTo>
                    <a:pt x="130814" y="13786"/>
                  </a:lnTo>
                  <a:lnTo>
                    <a:pt x="120217" y="19386"/>
                  </a:lnTo>
                  <a:lnTo>
                    <a:pt x="110593" y="25771"/>
                  </a:lnTo>
                  <a:lnTo>
                    <a:pt x="101726" y="33420"/>
                  </a:lnTo>
                  <a:lnTo>
                    <a:pt x="93420" y="42499"/>
                  </a:lnTo>
                  <a:lnTo>
                    <a:pt x="85516" y="53038"/>
                  </a:lnTo>
                  <a:lnTo>
                    <a:pt x="77894" y="65094"/>
                  </a:lnTo>
                  <a:lnTo>
                    <a:pt x="70471" y="78532"/>
                  </a:lnTo>
                  <a:lnTo>
                    <a:pt x="63349" y="92776"/>
                  </a:lnTo>
                  <a:lnTo>
                    <a:pt x="56793" y="106942"/>
                  </a:lnTo>
                  <a:lnTo>
                    <a:pt x="50902" y="120538"/>
                  </a:lnTo>
                  <a:lnTo>
                    <a:pt x="45626" y="133443"/>
                  </a:lnTo>
                  <a:lnTo>
                    <a:pt x="40847" y="145724"/>
                  </a:lnTo>
                  <a:lnTo>
                    <a:pt x="36447" y="157508"/>
                  </a:lnTo>
                  <a:lnTo>
                    <a:pt x="32322" y="169084"/>
                  </a:lnTo>
                  <a:lnTo>
                    <a:pt x="28391" y="180864"/>
                  </a:lnTo>
                  <a:lnTo>
                    <a:pt x="24595" y="193072"/>
                  </a:lnTo>
                  <a:lnTo>
                    <a:pt x="20891" y="206224"/>
                  </a:lnTo>
                  <a:lnTo>
                    <a:pt x="17252" y="221183"/>
                  </a:lnTo>
                  <a:lnTo>
                    <a:pt x="13659" y="238254"/>
                  </a:lnTo>
                  <a:lnTo>
                    <a:pt x="10264" y="257263"/>
                  </a:lnTo>
                  <a:lnTo>
                    <a:pt x="7363" y="277843"/>
                  </a:lnTo>
                  <a:lnTo>
                    <a:pt x="5081" y="299598"/>
                  </a:lnTo>
                  <a:lnTo>
                    <a:pt x="3379" y="321712"/>
                  </a:lnTo>
                  <a:lnTo>
                    <a:pt x="2154" y="343010"/>
                  </a:lnTo>
                  <a:lnTo>
                    <a:pt x="1293" y="362918"/>
                  </a:lnTo>
                  <a:lnTo>
                    <a:pt x="697" y="381400"/>
                  </a:lnTo>
                  <a:lnTo>
                    <a:pt x="288" y="398668"/>
                  </a:lnTo>
                  <a:lnTo>
                    <a:pt x="15" y="415005"/>
                  </a:lnTo>
                  <a:lnTo>
                    <a:pt x="0" y="431151"/>
                  </a:lnTo>
                  <a:lnTo>
                    <a:pt x="522" y="448226"/>
                  </a:lnTo>
                  <a:lnTo>
                    <a:pt x="1690" y="466749"/>
                  </a:lnTo>
                  <a:lnTo>
                    <a:pt x="3459" y="486076"/>
                  </a:lnTo>
                  <a:lnTo>
                    <a:pt x="5717" y="504750"/>
                  </a:lnTo>
                  <a:lnTo>
                    <a:pt x="8348" y="521971"/>
                  </a:lnTo>
                  <a:lnTo>
                    <a:pt x="11249" y="537615"/>
                  </a:lnTo>
                  <a:lnTo>
                    <a:pt x="14342" y="551883"/>
                  </a:lnTo>
                  <a:lnTo>
                    <a:pt x="17573" y="565077"/>
                  </a:lnTo>
                  <a:lnTo>
                    <a:pt x="21064" y="577803"/>
                  </a:lnTo>
                  <a:lnTo>
                    <a:pt x="25093" y="590903"/>
                  </a:lnTo>
                  <a:lnTo>
                    <a:pt x="29769" y="604802"/>
                  </a:lnTo>
                  <a:lnTo>
                    <a:pt x="35046" y="619398"/>
                  </a:lnTo>
                  <a:lnTo>
                    <a:pt x="40814" y="634269"/>
                  </a:lnTo>
                  <a:lnTo>
                    <a:pt x="46958" y="649119"/>
                  </a:lnTo>
                  <a:lnTo>
                    <a:pt x="53541" y="663665"/>
                  </a:lnTo>
                  <a:lnTo>
                    <a:pt x="60792" y="677578"/>
                  </a:lnTo>
                  <a:lnTo>
                    <a:pt x="68781" y="690741"/>
                  </a:lnTo>
                  <a:lnTo>
                    <a:pt x="77434" y="703053"/>
                  </a:lnTo>
                  <a:lnTo>
                    <a:pt x="86621" y="714336"/>
                  </a:lnTo>
                  <a:lnTo>
                    <a:pt x="96214" y="724586"/>
                  </a:lnTo>
                  <a:lnTo>
                    <a:pt x="106266" y="733624"/>
                  </a:lnTo>
                  <a:lnTo>
                    <a:pt x="116999" y="741025"/>
                  </a:lnTo>
                  <a:lnTo>
                    <a:pt x="128484" y="746703"/>
                  </a:lnTo>
                  <a:lnTo>
                    <a:pt x="140807" y="750703"/>
                  </a:lnTo>
                  <a:lnTo>
                    <a:pt x="154143" y="753029"/>
                  </a:lnTo>
                  <a:lnTo>
                    <a:pt x="168475" y="753851"/>
                  </a:lnTo>
                  <a:lnTo>
                    <a:pt x="183167" y="753285"/>
                  </a:lnTo>
                  <a:lnTo>
                    <a:pt x="197111" y="751320"/>
                  </a:lnTo>
                  <a:lnTo>
                    <a:pt x="209742" y="748074"/>
                  </a:lnTo>
                  <a:lnTo>
                    <a:pt x="221017" y="743779"/>
                  </a:lnTo>
                  <a:lnTo>
                    <a:pt x="231132" y="738679"/>
                  </a:lnTo>
                  <a:lnTo>
                    <a:pt x="240344" y="732987"/>
                  </a:lnTo>
                  <a:lnTo>
                    <a:pt x="248888" y="726709"/>
                  </a:lnTo>
                  <a:lnTo>
                    <a:pt x="256955" y="719663"/>
                  </a:lnTo>
                  <a:lnTo>
                    <a:pt x="264684" y="711810"/>
                  </a:lnTo>
                  <a:lnTo>
                    <a:pt x="272014" y="703249"/>
                  </a:lnTo>
                  <a:lnTo>
                    <a:pt x="278710" y="694124"/>
                  </a:lnTo>
                  <a:lnTo>
                    <a:pt x="284691" y="684572"/>
                  </a:lnTo>
                  <a:lnTo>
                    <a:pt x="289859" y="674548"/>
                  </a:lnTo>
                  <a:lnTo>
                    <a:pt x="294031" y="663833"/>
                  </a:lnTo>
                  <a:lnTo>
                    <a:pt x="297207" y="652360"/>
                  </a:lnTo>
                  <a:lnTo>
                    <a:pt x="299526" y="640045"/>
                  </a:lnTo>
                  <a:lnTo>
                    <a:pt x="301174" y="626714"/>
                  </a:lnTo>
                  <a:lnTo>
                    <a:pt x="302318" y="612381"/>
                  </a:lnTo>
                  <a:lnTo>
                    <a:pt x="302935" y="597519"/>
                  </a:lnTo>
                  <a:lnTo>
                    <a:pt x="302826" y="582929"/>
                  </a:lnTo>
                  <a:lnTo>
                    <a:pt x="301938" y="569045"/>
                  </a:lnTo>
                  <a:lnTo>
                    <a:pt x="300360" y="555945"/>
                  </a:lnTo>
                  <a:lnTo>
                    <a:pt x="298229" y="543534"/>
                  </a:lnTo>
                  <a:lnTo>
                    <a:pt x="295680" y="531671"/>
                  </a:lnTo>
                  <a:lnTo>
                    <a:pt x="292663" y="520382"/>
                  </a:lnTo>
                  <a:lnTo>
                    <a:pt x="288960" y="509859"/>
                  </a:lnTo>
                  <a:lnTo>
                    <a:pt x="284502" y="500145"/>
                  </a:lnTo>
                  <a:lnTo>
                    <a:pt x="279202" y="491144"/>
                  </a:lnTo>
                  <a:lnTo>
                    <a:pt x="272888" y="482712"/>
                  </a:lnTo>
                  <a:lnTo>
                    <a:pt x="265559" y="474713"/>
                  </a:lnTo>
                  <a:lnTo>
                    <a:pt x="257196" y="467358"/>
                  </a:lnTo>
                  <a:lnTo>
                    <a:pt x="247679" y="461170"/>
                  </a:lnTo>
                  <a:lnTo>
                    <a:pt x="237135" y="456362"/>
                  </a:lnTo>
                  <a:lnTo>
                    <a:pt x="228558" y="453520"/>
                  </a:lnTo>
                  <a:lnTo>
                    <a:pt x="226224" y="452818"/>
                  </a:lnTo>
                  <a:lnTo>
                    <a:pt x="230056" y="453014"/>
                  </a:lnTo>
                  <a:lnTo>
                    <a:pt x="238282" y="453438"/>
                  </a:lnTo>
                  <a:lnTo>
                    <a:pt x="249131" y="453852"/>
                  </a:lnTo>
                  <a:lnTo>
                    <a:pt x="261431" y="454191"/>
                  </a:lnTo>
                  <a:lnTo>
                    <a:pt x="274681" y="454447"/>
                  </a:lnTo>
                  <a:lnTo>
                    <a:pt x="288827" y="454632"/>
                  </a:lnTo>
                  <a:lnTo>
                    <a:pt x="303804" y="454763"/>
                  </a:lnTo>
                  <a:lnTo>
                    <a:pt x="319313" y="454854"/>
                  </a:lnTo>
                  <a:lnTo>
                    <a:pt x="334890" y="454916"/>
                  </a:lnTo>
                  <a:lnTo>
                    <a:pt x="350260" y="454954"/>
                  </a:lnTo>
                  <a:lnTo>
                    <a:pt x="365176" y="454809"/>
                  </a:lnTo>
                  <a:lnTo>
                    <a:pt x="379348" y="454180"/>
                  </a:lnTo>
                  <a:lnTo>
                    <a:pt x="392680" y="452945"/>
                  </a:lnTo>
                  <a:lnTo>
                    <a:pt x="404809" y="451292"/>
                  </a:lnTo>
                  <a:lnTo>
                    <a:pt x="416198" y="449472"/>
                  </a:lnTo>
                  <a:lnTo>
                    <a:pt x="427847" y="447323"/>
                  </a:lnTo>
                  <a:lnTo>
                    <a:pt x="441636" y="444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71780" y="1519064"/>
              <a:ext cx="154425" cy="239961"/>
            </a:xfrm>
            <a:custGeom>
              <a:avLst/>
              <a:gdLst/>
              <a:ahLst/>
              <a:cxnLst/>
              <a:rect l="0" t="0" r="0" b="0"/>
              <a:pathLst>
                <a:path w="154425" h="239961">
                  <a:moveTo>
                    <a:pt x="19128" y="52643"/>
                  </a:moveTo>
                  <a:lnTo>
                    <a:pt x="13394" y="61578"/>
                  </a:lnTo>
                  <a:lnTo>
                    <a:pt x="9110" y="71205"/>
                  </a:lnTo>
                  <a:lnTo>
                    <a:pt x="5904" y="82493"/>
                  </a:lnTo>
                  <a:lnTo>
                    <a:pt x="3543" y="95160"/>
                  </a:lnTo>
                  <a:lnTo>
                    <a:pt x="1846" y="108640"/>
                  </a:lnTo>
                  <a:lnTo>
                    <a:pt x="655" y="122511"/>
                  </a:lnTo>
                  <a:lnTo>
                    <a:pt x="0" y="136547"/>
                  </a:lnTo>
                  <a:lnTo>
                    <a:pt x="80" y="150639"/>
                  </a:lnTo>
                  <a:lnTo>
                    <a:pt x="951" y="164731"/>
                  </a:lnTo>
                  <a:lnTo>
                    <a:pt x="2687" y="178479"/>
                  </a:lnTo>
                  <a:lnTo>
                    <a:pt x="5456" y="191264"/>
                  </a:lnTo>
                  <a:lnTo>
                    <a:pt x="9251" y="202824"/>
                  </a:lnTo>
                  <a:lnTo>
                    <a:pt x="14088" y="213061"/>
                  </a:lnTo>
                  <a:lnTo>
                    <a:pt x="20084" y="221874"/>
                  </a:lnTo>
                  <a:lnTo>
                    <a:pt x="27192" y="229344"/>
                  </a:lnTo>
                  <a:lnTo>
                    <a:pt x="35236" y="235209"/>
                  </a:lnTo>
                  <a:lnTo>
                    <a:pt x="44005" y="238802"/>
                  </a:lnTo>
                  <a:lnTo>
                    <a:pt x="53305" y="239960"/>
                  </a:lnTo>
                  <a:lnTo>
                    <a:pt x="62820" y="238959"/>
                  </a:lnTo>
                  <a:lnTo>
                    <a:pt x="72127" y="236236"/>
                  </a:lnTo>
                  <a:lnTo>
                    <a:pt x="81014" y="232218"/>
                  </a:lnTo>
                  <a:lnTo>
                    <a:pt x="89455" y="227100"/>
                  </a:lnTo>
                  <a:lnTo>
                    <a:pt x="97511" y="220849"/>
                  </a:lnTo>
                  <a:lnTo>
                    <a:pt x="105261" y="213538"/>
                  </a:lnTo>
                  <a:lnTo>
                    <a:pt x="112619" y="205343"/>
                  </a:lnTo>
                  <a:lnTo>
                    <a:pt x="119342" y="196465"/>
                  </a:lnTo>
                  <a:lnTo>
                    <a:pt x="125348" y="187083"/>
                  </a:lnTo>
                  <a:lnTo>
                    <a:pt x="130704" y="177342"/>
                  </a:lnTo>
                  <a:lnTo>
                    <a:pt x="135536" y="167350"/>
                  </a:lnTo>
                  <a:lnTo>
                    <a:pt x="139968" y="157176"/>
                  </a:lnTo>
                  <a:lnTo>
                    <a:pt x="143946" y="146547"/>
                  </a:lnTo>
                  <a:lnTo>
                    <a:pt x="147245" y="134886"/>
                  </a:lnTo>
                  <a:lnTo>
                    <a:pt x="149799" y="121966"/>
                  </a:lnTo>
                  <a:lnTo>
                    <a:pt x="151684" y="108033"/>
                  </a:lnTo>
                  <a:lnTo>
                    <a:pt x="153032" y="93610"/>
                  </a:lnTo>
                  <a:lnTo>
                    <a:pt x="153972" y="79065"/>
                  </a:lnTo>
                  <a:lnTo>
                    <a:pt x="154424" y="64785"/>
                  </a:lnTo>
                  <a:lnTo>
                    <a:pt x="154040" y="49641"/>
                  </a:lnTo>
                  <a:lnTo>
                    <a:pt x="151671" y="30074"/>
                  </a:lnTo>
                  <a:lnTo>
                    <a:pt x="1454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01478" y="1213738"/>
              <a:ext cx="42115" cy="579068"/>
            </a:xfrm>
            <a:custGeom>
              <a:avLst/>
              <a:gdLst/>
              <a:ahLst/>
              <a:cxnLst/>
              <a:rect l="0" t="0" r="0" b="0"/>
              <a:pathLst>
                <a:path w="42115" h="57906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4" y="77046"/>
                  </a:lnTo>
                  <a:lnTo>
                    <a:pt x="3727" y="90362"/>
                  </a:lnTo>
                  <a:lnTo>
                    <a:pt x="5375" y="105035"/>
                  </a:lnTo>
                  <a:lnTo>
                    <a:pt x="6782" y="121668"/>
                  </a:lnTo>
                  <a:lnTo>
                    <a:pt x="8048" y="139585"/>
                  </a:lnTo>
                  <a:lnTo>
                    <a:pt x="9504" y="157243"/>
                  </a:lnTo>
                  <a:lnTo>
                    <a:pt x="11331" y="173768"/>
                  </a:lnTo>
                  <a:lnTo>
                    <a:pt x="13389" y="189609"/>
                  </a:lnTo>
                  <a:lnTo>
                    <a:pt x="15316" y="206131"/>
                  </a:lnTo>
                  <a:lnTo>
                    <a:pt x="16915" y="224098"/>
                  </a:lnTo>
                  <a:lnTo>
                    <a:pt x="18310" y="243624"/>
                  </a:lnTo>
                  <a:lnTo>
                    <a:pt x="19854" y="264508"/>
                  </a:lnTo>
                  <a:lnTo>
                    <a:pt x="21740" y="286455"/>
                  </a:lnTo>
                  <a:lnTo>
                    <a:pt x="23837" y="309025"/>
                  </a:lnTo>
                  <a:lnTo>
                    <a:pt x="25792" y="331689"/>
                  </a:lnTo>
                  <a:lnTo>
                    <a:pt x="27403" y="354147"/>
                  </a:lnTo>
                  <a:lnTo>
                    <a:pt x="28638" y="376308"/>
                  </a:lnTo>
                  <a:lnTo>
                    <a:pt x="29541" y="398187"/>
                  </a:lnTo>
                  <a:lnTo>
                    <a:pt x="30184" y="419825"/>
                  </a:lnTo>
                  <a:lnTo>
                    <a:pt x="30632" y="440951"/>
                  </a:lnTo>
                  <a:lnTo>
                    <a:pt x="30940" y="460999"/>
                  </a:lnTo>
                  <a:lnTo>
                    <a:pt x="31155" y="479741"/>
                  </a:lnTo>
                  <a:lnTo>
                    <a:pt x="31471" y="497107"/>
                  </a:lnTo>
                  <a:lnTo>
                    <a:pt x="32215" y="513013"/>
                  </a:lnTo>
                  <a:lnTo>
                    <a:pt x="33529" y="527552"/>
                  </a:lnTo>
                  <a:lnTo>
                    <a:pt x="35233" y="540511"/>
                  </a:lnTo>
                  <a:lnTo>
                    <a:pt x="37094" y="552556"/>
                  </a:lnTo>
                  <a:lnTo>
                    <a:pt x="39276" y="564748"/>
                  </a:lnTo>
                  <a:lnTo>
                    <a:pt x="42114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1682" y="1213343"/>
              <a:ext cx="154595" cy="516292"/>
            </a:xfrm>
            <a:custGeom>
              <a:avLst/>
              <a:gdLst/>
              <a:ahLst/>
              <a:cxnLst/>
              <a:rect l="0" t="0" r="0" b="0"/>
              <a:pathLst>
                <a:path w="154595" h="516292">
                  <a:moveTo>
                    <a:pt x="59837" y="516291"/>
                  </a:moveTo>
                  <a:lnTo>
                    <a:pt x="56904" y="507356"/>
                  </a:lnTo>
                  <a:lnTo>
                    <a:pt x="54121" y="497729"/>
                  </a:lnTo>
                  <a:lnTo>
                    <a:pt x="51226" y="486437"/>
                  </a:lnTo>
                  <a:lnTo>
                    <a:pt x="48359" y="473597"/>
                  </a:lnTo>
                  <a:lnTo>
                    <a:pt x="45842" y="459469"/>
                  </a:lnTo>
                  <a:lnTo>
                    <a:pt x="43827" y="444344"/>
                  </a:lnTo>
                  <a:lnTo>
                    <a:pt x="42141" y="428482"/>
                  </a:lnTo>
                  <a:lnTo>
                    <a:pt x="40398" y="412094"/>
                  </a:lnTo>
                  <a:lnTo>
                    <a:pt x="38372" y="395346"/>
                  </a:lnTo>
                  <a:lnTo>
                    <a:pt x="36010" y="378680"/>
                  </a:lnTo>
                  <a:lnTo>
                    <a:pt x="33346" y="362790"/>
                  </a:lnTo>
                  <a:lnTo>
                    <a:pt x="30444" y="347983"/>
                  </a:lnTo>
                  <a:lnTo>
                    <a:pt x="27529" y="333904"/>
                  </a:lnTo>
                  <a:lnTo>
                    <a:pt x="24958" y="319762"/>
                  </a:lnTo>
                  <a:lnTo>
                    <a:pt x="22896" y="305093"/>
                  </a:lnTo>
                  <a:lnTo>
                    <a:pt x="21174" y="289780"/>
                  </a:lnTo>
                  <a:lnTo>
                    <a:pt x="19404" y="273880"/>
                  </a:lnTo>
                  <a:lnTo>
                    <a:pt x="17358" y="257511"/>
                  </a:lnTo>
                  <a:lnTo>
                    <a:pt x="14983" y="240788"/>
                  </a:lnTo>
                  <a:lnTo>
                    <a:pt x="12309" y="223809"/>
                  </a:lnTo>
                  <a:lnTo>
                    <a:pt x="9400" y="206655"/>
                  </a:lnTo>
                  <a:lnTo>
                    <a:pt x="6481" y="189544"/>
                  </a:lnTo>
                  <a:lnTo>
                    <a:pt x="3907" y="172823"/>
                  </a:lnTo>
                  <a:lnTo>
                    <a:pt x="1852" y="156653"/>
                  </a:lnTo>
                  <a:lnTo>
                    <a:pt x="475" y="141184"/>
                  </a:lnTo>
                  <a:lnTo>
                    <a:pt x="0" y="126636"/>
                  </a:lnTo>
                  <a:lnTo>
                    <a:pt x="460" y="113029"/>
                  </a:lnTo>
                  <a:lnTo>
                    <a:pt x="1735" y="100077"/>
                  </a:lnTo>
                  <a:lnTo>
                    <a:pt x="3654" y="87298"/>
                  </a:lnTo>
                  <a:lnTo>
                    <a:pt x="6058" y="74403"/>
                  </a:lnTo>
                  <a:lnTo>
                    <a:pt x="8975" y="61451"/>
                  </a:lnTo>
                  <a:lnTo>
                    <a:pt x="12610" y="48749"/>
                  </a:lnTo>
                  <a:lnTo>
                    <a:pt x="17032" y="36475"/>
                  </a:lnTo>
                  <a:lnTo>
                    <a:pt x="22647" y="25131"/>
                  </a:lnTo>
                  <a:lnTo>
                    <a:pt x="30237" y="15578"/>
                  </a:lnTo>
                  <a:lnTo>
                    <a:pt x="40045" y="8132"/>
                  </a:lnTo>
                  <a:lnTo>
                    <a:pt x="51532" y="2948"/>
                  </a:lnTo>
                  <a:lnTo>
                    <a:pt x="63690" y="277"/>
                  </a:lnTo>
                  <a:lnTo>
                    <a:pt x="75858" y="0"/>
                  </a:lnTo>
                  <a:lnTo>
                    <a:pt x="87601" y="1726"/>
                  </a:lnTo>
                  <a:lnTo>
                    <a:pt x="98552" y="5002"/>
                  </a:lnTo>
                  <a:lnTo>
                    <a:pt x="108609" y="9414"/>
                  </a:lnTo>
                  <a:lnTo>
                    <a:pt x="117758" y="14523"/>
                  </a:lnTo>
                  <a:lnTo>
                    <a:pt x="126961" y="20460"/>
                  </a:lnTo>
                  <a:lnTo>
                    <a:pt x="138143" y="28857"/>
                  </a:lnTo>
                  <a:lnTo>
                    <a:pt x="154594" y="425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06763" y="1540121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109745" y="5734"/>
                  </a:lnTo>
                  <a:lnTo>
                    <a:pt x="102260" y="10018"/>
                  </a:lnTo>
                  <a:lnTo>
                    <a:pt x="92580" y="13229"/>
                  </a:lnTo>
                  <a:lnTo>
                    <a:pt x="81266" y="15762"/>
                  </a:lnTo>
                  <a:lnTo>
                    <a:pt x="69283" y="18108"/>
                  </a:lnTo>
                  <a:lnTo>
                    <a:pt x="57271" y="20552"/>
                  </a:lnTo>
                  <a:lnTo>
                    <a:pt x="45752" y="23043"/>
                  </a:lnTo>
                  <a:lnTo>
                    <a:pt x="34054" y="25529"/>
                  </a:lnTo>
                  <a:lnTo>
                    <a:pt x="20043" y="282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06795" y="1540121"/>
              <a:ext cx="154942" cy="162280"/>
            </a:xfrm>
            <a:custGeom>
              <a:avLst/>
              <a:gdLst/>
              <a:ahLst/>
              <a:cxnLst/>
              <a:rect l="0" t="0" r="0" b="0"/>
              <a:pathLst>
                <a:path w="154942" h="162280">
                  <a:moveTo>
                    <a:pt x="79035" y="21057"/>
                  </a:moveTo>
                  <a:lnTo>
                    <a:pt x="70301" y="18325"/>
                  </a:lnTo>
                  <a:lnTo>
                    <a:pt x="62594" y="17463"/>
                  </a:lnTo>
                  <a:lnTo>
                    <a:pt x="55192" y="18453"/>
                  </a:lnTo>
                  <a:lnTo>
                    <a:pt x="47931" y="20992"/>
                  </a:lnTo>
                  <a:lnTo>
                    <a:pt x="40752" y="24776"/>
                  </a:lnTo>
                  <a:lnTo>
                    <a:pt x="33632" y="29516"/>
                  </a:lnTo>
                  <a:lnTo>
                    <a:pt x="26714" y="35122"/>
                  </a:lnTo>
                  <a:lnTo>
                    <a:pt x="20296" y="41701"/>
                  </a:lnTo>
                  <a:lnTo>
                    <a:pt x="14503" y="49236"/>
                  </a:lnTo>
                  <a:lnTo>
                    <a:pt x="9460" y="57751"/>
                  </a:lnTo>
                  <a:lnTo>
                    <a:pt x="5372" y="67377"/>
                  </a:lnTo>
                  <a:lnTo>
                    <a:pt x="2262" y="78073"/>
                  </a:lnTo>
                  <a:lnTo>
                    <a:pt x="326" y="89510"/>
                  </a:lnTo>
                  <a:lnTo>
                    <a:pt x="0" y="101180"/>
                  </a:lnTo>
                  <a:lnTo>
                    <a:pt x="1380" y="112758"/>
                  </a:lnTo>
                  <a:lnTo>
                    <a:pt x="4424" y="123802"/>
                  </a:lnTo>
                  <a:lnTo>
                    <a:pt x="9134" y="133686"/>
                  </a:lnTo>
                  <a:lnTo>
                    <a:pt x="15343" y="142177"/>
                  </a:lnTo>
                  <a:lnTo>
                    <a:pt x="22935" y="149216"/>
                  </a:lnTo>
                  <a:lnTo>
                    <a:pt x="31925" y="154736"/>
                  </a:lnTo>
                  <a:lnTo>
                    <a:pt x="42188" y="158850"/>
                  </a:lnTo>
                  <a:lnTo>
                    <a:pt x="53332" y="161479"/>
                  </a:lnTo>
                  <a:lnTo>
                    <a:pt x="64804" y="162279"/>
                  </a:lnTo>
                  <a:lnTo>
                    <a:pt x="76253" y="161227"/>
                  </a:lnTo>
                  <a:lnTo>
                    <a:pt x="87381" y="158573"/>
                  </a:lnTo>
                  <a:lnTo>
                    <a:pt x="97853" y="154658"/>
                  </a:lnTo>
                  <a:lnTo>
                    <a:pt x="107557" y="149800"/>
                  </a:lnTo>
                  <a:lnTo>
                    <a:pt x="116396" y="144100"/>
                  </a:lnTo>
                  <a:lnTo>
                    <a:pt x="124194" y="137451"/>
                  </a:lnTo>
                  <a:lnTo>
                    <a:pt x="130961" y="129869"/>
                  </a:lnTo>
                  <a:lnTo>
                    <a:pt x="136846" y="121490"/>
                  </a:lnTo>
                  <a:lnTo>
                    <a:pt x="142042" y="112488"/>
                  </a:lnTo>
                  <a:lnTo>
                    <a:pt x="146718" y="103023"/>
                  </a:lnTo>
                  <a:lnTo>
                    <a:pt x="150690" y="93226"/>
                  </a:lnTo>
                  <a:lnTo>
                    <a:pt x="153454" y="83197"/>
                  </a:lnTo>
                  <a:lnTo>
                    <a:pt x="154831" y="73007"/>
                  </a:lnTo>
                  <a:lnTo>
                    <a:pt x="154941" y="62707"/>
                  </a:lnTo>
                  <a:lnTo>
                    <a:pt x="154027" y="52332"/>
                  </a:lnTo>
                  <a:lnTo>
                    <a:pt x="152329" y="41920"/>
                  </a:lnTo>
                  <a:lnTo>
                    <a:pt x="149636" y="31943"/>
                  </a:lnTo>
                  <a:lnTo>
                    <a:pt x="144706" y="22322"/>
                  </a:lnTo>
                  <a:lnTo>
                    <a:pt x="133758" y="12212"/>
                  </a:lnTo>
                  <a:lnTo>
                    <a:pt x="1106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97514" y="1167467"/>
              <a:ext cx="130473" cy="498997"/>
            </a:xfrm>
            <a:custGeom>
              <a:avLst/>
              <a:gdLst/>
              <a:ahLst/>
              <a:cxnLst/>
              <a:rect l="0" t="0" r="0" b="0"/>
              <a:pathLst>
                <a:path w="130473" h="498997">
                  <a:moveTo>
                    <a:pt x="67301" y="498996"/>
                  </a:moveTo>
                  <a:lnTo>
                    <a:pt x="64434" y="490061"/>
                  </a:lnTo>
                  <a:lnTo>
                    <a:pt x="62292" y="480434"/>
                  </a:lnTo>
                  <a:lnTo>
                    <a:pt x="60684" y="469147"/>
                  </a:lnTo>
                  <a:lnTo>
                    <a:pt x="59331" y="456479"/>
                  </a:lnTo>
                  <a:lnTo>
                    <a:pt x="57834" y="443000"/>
                  </a:lnTo>
                  <a:lnTo>
                    <a:pt x="55983" y="429123"/>
                  </a:lnTo>
                  <a:lnTo>
                    <a:pt x="53744" y="414914"/>
                  </a:lnTo>
                  <a:lnTo>
                    <a:pt x="51163" y="400175"/>
                  </a:lnTo>
                  <a:lnTo>
                    <a:pt x="48313" y="384820"/>
                  </a:lnTo>
                  <a:lnTo>
                    <a:pt x="45264" y="368901"/>
                  </a:lnTo>
                  <a:lnTo>
                    <a:pt x="42072" y="352522"/>
                  </a:lnTo>
                  <a:lnTo>
                    <a:pt x="38778" y="335796"/>
                  </a:lnTo>
                  <a:lnTo>
                    <a:pt x="35415" y="318816"/>
                  </a:lnTo>
                  <a:lnTo>
                    <a:pt x="32004" y="301657"/>
                  </a:lnTo>
                  <a:lnTo>
                    <a:pt x="28561" y="284374"/>
                  </a:lnTo>
                  <a:lnTo>
                    <a:pt x="25096" y="267005"/>
                  </a:lnTo>
                  <a:lnTo>
                    <a:pt x="21617" y="249578"/>
                  </a:lnTo>
                  <a:lnTo>
                    <a:pt x="18132" y="232116"/>
                  </a:lnTo>
                  <a:lnTo>
                    <a:pt x="14809" y="214795"/>
                  </a:lnTo>
                  <a:lnTo>
                    <a:pt x="11956" y="197932"/>
                  </a:lnTo>
                  <a:lnTo>
                    <a:pt x="9701" y="181662"/>
                  </a:lnTo>
                  <a:lnTo>
                    <a:pt x="7849" y="165956"/>
                  </a:lnTo>
                  <a:lnTo>
                    <a:pt x="5990" y="150716"/>
                  </a:lnTo>
                  <a:lnTo>
                    <a:pt x="3894" y="135836"/>
                  </a:lnTo>
                  <a:lnTo>
                    <a:pt x="1824" y="121385"/>
                  </a:lnTo>
                  <a:lnTo>
                    <a:pt x="420" y="107593"/>
                  </a:lnTo>
                  <a:lnTo>
                    <a:pt x="0" y="94535"/>
                  </a:lnTo>
                  <a:lnTo>
                    <a:pt x="720" y="82138"/>
                  </a:lnTo>
                  <a:lnTo>
                    <a:pt x="2732" y="70272"/>
                  </a:lnTo>
                  <a:lnTo>
                    <a:pt x="5983" y="58811"/>
                  </a:lnTo>
                  <a:lnTo>
                    <a:pt x="10439" y="47808"/>
                  </a:lnTo>
                  <a:lnTo>
                    <a:pt x="16171" y="37486"/>
                  </a:lnTo>
                  <a:lnTo>
                    <a:pt x="23102" y="27919"/>
                  </a:lnTo>
                  <a:lnTo>
                    <a:pt x="31195" y="19359"/>
                  </a:lnTo>
                  <a:lnTo>
                    <a:pt x="40530" y="12286"/>
                  </a:lnTo>
                  <a:lnTo>
                    <a:pt x="51027" y="6833"/>
                  </a:lnTo>
                  <a:lnTo>
                    <a:pt x="62330" y="2985"/>
                  </a:lnTo>
                  <a:lnTo>
                    <a:pt x="73909" y="762"/>
                  </a:lnTo>
                  <a:lnTo>
                    <a:pt x="85421" y="0"/>
                  </a:lnTo>
                  <a:lnTo>
                    <a:pt x="96290" y="272"/>
                  </a:lnTo>
                  <a:lnTo>
                    <a:pt x="106679" y="999"/>
                  </a:lnTo>
                  <a:lnTo>
                    <a:pt x="117496" y="2239"/>
                  </a:lnTo>
                  <a:lnTo>
                    <a:pt x="130472" y="41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59530" y="1455893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6259" y="2934"/>
                  </a:lnTo>
                  <a:lnTo>
                    <a:pt x="135770" y="5716"/>
                  </a:lnTo>
                  <a:lnTo>
                    <a:pt x="125459" y="8611"/>
                  </a:lnTo>
                  <a:lnTo>
                    <a:pt x="114812" y="11479"/>
                  </a:lnTo>
                  <a:lnTo>
                    <a:pt x="103172" y="13995"/>
                  </a:lnTo>
                  <a:lnTo>
                    <a:pt x="90285" y="16006"/>
                  </a:lnTo>
                  <a:lnTo>
                    <a:pt x="76411" y="17522"/>
                  </a:lnTo>
                  <a:lnTo>
                    <a:pt x="60460" y="18783"/>
                  </a:lnTo>
                  <a:lnTo>
                    <a:pt x="37673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33984" y="1141426"/>
              <a:ext cx="373111" cy="588209"/>
            </a:xfrm>
            <a:custGeom>
              <a:avLst/>
              <a:gdLst/>
              <a:ahLst/>
              <a:cxnLst/>
              <a:rect l="0" t="0" r="0" b="0"/>
              <a:pathLst>
                <a:path w="373111" h="588209">
                  <a:moveTo>
                    <a:pt x="4613" y="556623"/>
                  </a:moveTo>
                  <a:lnTo>
                    <a:pt x="1813" y="544888"/>
                  </a:lnTo>
                  <a:lnTo>
                    <a:pt x="311" y="533759"/>
                  </a:lnTo>
                  <a:lnTo>
                    <a:pt x="0" y="522156"/>
                  </a:lnTo>
                  <a:lnTo>
                    <a:pt x="507" y="509822"/>
                  </a:lnTo>
                  <a:lnTo>
                    <a:pt x="1326" y="496513"/>
                  </a:lnTo>
                  <a:lnTo>
                    <a:pt x="2142" y="482204"/>
                  </a:lnTo>
                  <a:lnTo>
                    <a:pt x="2826" y="467027"/>
                  </a:lnTo>
                  <a:lnTo>
                    <a:pt x="3352" y="451165"/>
                  </a:lnTo>
                  <a:lnTo>
                    <a:pt x="3743" y="434789"/>
                  </a:lnTo>
                  <a:lnTo>
                    <a:pt x="4190" y="417879"/>
                  </a:lnTo>
                  <a:lnTo>
                    <a:pt x="5030" y="400236"/>
                  </a:lnTo>
                  <a:lnTo>
                    <a:pt x="6411" y="381810"/>
                  </a:lnTo>
                  <a:lnTo>
                    <a:pt x="8154" y="362690"/>
                  </a:lnTo>
                  <a:lnTo>
                    <a:pt x="9863" y="343017"/>
                  </a:lnTo>
                  <a:lnTo>
                    <a:pt x="11312" y="322932"/>
                  </a:lnTo>
                  <a:lnTo>
                    <a:pt x="12605" y="302715"/>
                  </a:lnTo>
                  <a:lnTo>
                    <a:pt x="14080" y="282763"/>
                  </a:lnTo>
                  <a:lnTo>
                    <a:pt x="15919" y="263269"/>
                  </a:lnTo>
                  <a:lnTo>
                    <a:pt x="17985" y="244246"/>
                  </a:lnTo>
                  <a:lnTo>
                    <a:pt x="19919" y="225627"/>
                  </a:lnTo>
                  <a:lnTo>
                    <a:pt x="21521" y="207325"/>
                  </a:lnTo>
                  <a:lnTo>
                    <a:pt x="22918" y="189422"/>
                  </a:lnTo>
                  <a:lnTo>
                    <a:pt x="24464" y="172160"/>
                  </a:lnTo>
                  <a:lnTo>
                    <a:pt x="26356" y="155651"/>
                  </a:lnTo>
                  <a:lnTo>
                    <a:pt x="28639" y="140983"/>
                  </a:lnTo>
                  <a:lnTo>
                    <a:pt x="31705" y="130579"/>
                  </a:lnTo>
                  <a:lnTo>
                    <a:pt x="35597" y="125655"/>
                  </a:lnTo>
                  <a:lnTo>
                    <a:pt x="39495" y="125503"/>
                  </a:lnTo>
                  <a:lnTo>
                    <a:pt x="43213" y="128835"/>
                  </a:lnTo>
                  <a:lnTo>
                    <a:pt x="46974" y="134555"/>
                  </a:lnTo>
                  <a:lnTo>
                    <a:pt x="51147" y="141879"/>
                  </a:lnTo>
                  <a:lnTo>
                    <a:pt x="55902" y="150273"/>
                  </a:lnTo>
                  <a:lnTo>
                    <a:pt x="61221" y="159380"/>
                  </a:lnTo>
                  <a:lnTo>
                    <a:pt x="67011" y="168961"/>
                  </a:lnTo>
                  <a:lnTo>
                    <a:pt x="73164" y="178854"/>
                  </a:lnTo>
                  <a:lnTo>
                    <a:pt x="79582" y="188789"/>
                  </a:lnTo>
                  <a:lnTo>
                    <a:pt x="86189" y="198389"/>
                  </a:lnTo>
                  <a:lnTo>
                    <a:pt x="92937" y="207463"/>
                  </a:lnTo>
                  <a:lnTo>
                    <a:pt x="100112" y="215523"/>
                  </a:lnTo>
                  <a:lnTo>
                    <a:pt x="108300" y="221727"/>
                  </a:lnTo>
                  <a:lnTo>
                    <a:pt x="117730" y="225776"/>
                  </a:lnTo>
                  <a:lnTo>
                    <a:pt x="127997" y="227527"/>
                  </a:lnTo>
                  <a:lnTo>
                    <a:pt x="138274" y="226740"/>
                  </a:lnTo>
                  <a:lnTo>
                    <a:pt x="148068" y="223539"/>
                  </a:lnTo>
                  <a:lnTo>
                    <a:pt x="157082" y="218154"/>
                  </a:lnTo>
                  <a:lnTo>
                    <a:pt x="165057" y="210737"/>
                  </a:lnTo>
                  <a:lnTo>
                    <a:pt x="171976" y="201567"/>
                  </a:lnTo>
                  <a:lnTo>
                    <a:pt x="178147" y="191008"/>
                  </a:lnTo>
                  <a:lnTo>
                    <a:pt x="184074" y="179405"/>
                  </a:lnTo>
                  <a:lnTo>
                    <a:pt x="190066" y="167048"/>
                  </a:lnTo>
                  <a:lnTo>
                    <a:pt x="196077" y="154159"/>
                  </a:lnTo>
                  <a:lnTo>
                    <a:pt x="201814" y="140901"/>
                  </a:lnTo>
                  <a:lnTo>
                    <a:pt x="207114" y="127390"/>
                  </a:lnTo>
                  <a:lnTo>
                    <a:pt x="211809" y="113707"/>
                  </a:lnTo>
                  <a:lnTo>
                    <a:pt x="215656" y="99907"/>
                  </a:lnTo>
                  <a:lnTo>
                    <a:pt x="218615" y="86033"/>
                  </a:lnTo>
                  <a:lnTo>
                    <a:pt x="220957" y="72275"/>
                  </a:lnTo>
                  <a:lnTo>
                    <a:pt x="223151" y="58956"/>
                  </a:lnTo>
                  <a:lnTo>
                    <a:pt x="225485" y="46219"/>
                  </a:lnTo>
                  <a:lnTo>
                    <a:pt x="228055" y="34039"/>
                  </a:lnTo>
                  <a:lnTo>
                    <a:pt x="230860" y="22318"/>
                  </a:lnTo>
                  <a:lnTo>
                    <a:pt x="233866" y="11020"/>
                  </a:lnTo>
                  <a:lnTo>
                    <a:pt x="237188" y="2507"/>
                  </a:lnTo>
                  <a:lnTo>
                    <a:pt x="240446" y="0"/>
                  </a:lnTo>
                  <a:lnTo>
                    <a:pt x="242804" y="2845"/>
                  </a:lnTo>
                  <a:lnTo>
                    <a:pt x="244304" y="9486"/>
                  </a:lnTo>
                  <a:lnTo>
                    <a:pt x="245225" y="18825"/>
                  </a:lnTo>
                  <a:lnTo>
                    <a:pt x="245792" y="30301"/>
                  </a:lnTo>
                  <a:lnTo>
                    <a:pt x="246144" y="43477"/>
                  </a:lnTo>
                  <a:lnTo>
                    <a:pt x="246365" y="58111"/>
                  </a:lnTo>
                  <a:lnTo>
                    <a:pt x="246506" y="74164"/>
                  </a:lnTo>
                  <a:lnTo>
                    <a:pt x="246597" y="91485"/>
                  </a:lnTo>
                  <a:lnTo>
                    <a:pt x="246656" y="109511"/>
                  </a:lnTo>
                  <a:lnTo>
                    <a:pt x="246694" y="127380"/>
                  </a:lnTo>
                  <a:lnTo>
                    <a:pt x="246719" y="144629"/>
                  </a:lnTo>
                  <a:lnTo>
                    <a:pt x="246736" y="161483"/>
                  </a:lnTo>
                  <a:lnTo>
                    <a:pt x="246747" y="178632"/>
                  </a:lnTo>
                  <a:lnTo>
                    <a:pt x="246759" y="196475"/>
                  </a:lnTo>
                  <a:lnTo>
                    <a:pt x="246936" y="215240"/>
                  </a:lnTo>
                  <a:lnTo>
                    <a:pt x="247588" y="235143"/>
                  </a:lnTo>
                  <a:lnTo>
                    <a:pt x="248839" y="256162"/>
                  </a:lnTo>
                  <a:lnTo>
                    <a:pt x="250493" y="277805"/>
                  </a:lnTo>
                  <a:lnTo>
                    <a:pt x="252142" y="299247"/>
                  </a:lnTo>
                  <a:lnTo>
                    <a:pt x="253550" y="320025"/>
                  </a:lnTo>
                  <a:lnTo>
                    <a:pt x="254816" y="339719"/>
                  </a:lnTo>
                  <a:lnTo>
                    <a:pt x="256272" y="357798"/>
                  </a:lnTo>
                  <a:lnTo>
                    <a:pt x="258104" y="374142"/>
                  </a:lnTo>
                  <a:lnTo>
                    <a:pt x="260334" y="388948"/>
                  </a:lnTo>
                  <a:lnTo>
                    <a:pt x="262911" y="402529"/>
                  </a:lnTo>
                  <a:lnTo>
                    <a:pt x="265758" y="415197"/>
                  </a:lnTo>
                  <a:lnTo>
                    <a:pt x="268806" y="427370"/>
                  </a:lnTo>
                  <a:lnTo>
                    <a:pt x="271998" y="439553"/>
                  </a:lnTo>
                  <a:lnTo>
                    <a:pt x="275296" y="452008"/>
                  </a:lnTo>
                  <a:lnTo>
                    <a:pt x="278832" y="464477"/>
                  </a:lnTo>
                  <a:lnTo>
                    <a:pt x="282890" y="476316"/>
                  </a:lnTo>
                  <a:lnTo>
                    <a:pt x="287587" y="487206"/>
                  </a:lnTo>
                  <a:lnTo>
                    <a:pt x="292877" y="497315"/>
                  </a:lnTo>
                  <a:lnTo>
                    <a:pt x="298653" y="507096"/>
                  </a:lnTo>
                  <a:lnTo>
                    <a:pt x="304799" y="516858"/>
                  </a:lnTo>
                  <a:lnTo>
                    <a:pt x="311213" y="526567"/>
                  </a:lnTo>
                  <a:lnTo>
                    <a:pt x="317818" y="535947"/>
                  </a:lnTo>
                  <a:lnTo>
                    <a:pt x="324556" y="544849"/>
                  </a:lnTo>
                  <a:lnTo>
                    <a:pt x="331466" y="553173"/>
                  </a:lnTo>
                  <a:lnTo>
                    <a:pt x="339570" y="561710"/>
                  </a:lnTo>
                  <a:lnTo>
                    <a:pt x="351814" y="572326"/>
                  </a:lnTo>
                  <a:lnTo>
                    <a:pt x="373110" y="5882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95742" y="1497874"/>
              <a:ext cx="127167" cy="183557"/>
            </a:xfrm>
            <a:custGeom>
              <a:avLst/>
              <a:gdLst/>
              <a:ahLst/>
              <a:cxnLst/>
              <a:rect l="0" t="0" r="0" b="0"/>
              <a:pathLst>
                <a:path w="127167" h="183557">
                  <a:moveTo>
                    <a:pt x="32409" y="73833"/>
                  </a:moveTo>
                  <a:lnTo>
                    <a:pt x="44078" y="73766"/>
                  </a:lnTo>
                  <a:lnTo>
                    <a:pt x="54566" y="73126"/>
                  </a:lnTo>
                  <a:lnTo>
                    <a:pt x="64863" y="71820"/>
                  </a:lnTo>
                  <a:lnTo>
                    <a:pt x="74992" y="69615"/>
                  </a:lnTo>
                  <a:lnTo>
                    <a:pt x="84687" y="66001"/>
                  </a:lnTo>
                  <a:lnTo>
                    <a:pt x="93805" y="60829"/>
                  </a:lnTo>
                  <a:lnTo>
                    <a:pt x="101717" y="54254"/>
                  </a:lnTo>
                  <a:lnTo>
                    <a:pt x="107285" y="46554"/>
                  </a:lnTo>
                  <a:lnTo>
                    <a:pt x="110087" y="38015"/>
                  </a:lnTo>
                  <a:lnTo>
                    <a:pt x="110016" y="29200"/>
                  </a:lnTo>
                  <a:lnTo>
                    <a:pt x="106934" y="20904"/>
                  </a:lnTo>
                  <a:lnTo>
                    <a:pt x="101083" y="13526"/>
                  </a:lnTo>
                  <a:lnTo>
                    <a:pt x="92953" y="7423"/>
                  </a:lnTo>
                  <a:lnTo>
                    <a:pt x="83080" y="3073"/>
                  </a:lnTo>
                  <a:lnTo>
                    <a:pt x="71939" y="566"/>
                  </a:lnTo>
                  <a:lnTo>
                    <a:pt x="60228" y="0"/>
                  </a:lnTo>
                  <a:lnTo>
                    <a:pt x="48834" y="1658"/>
                  </a:lnTo>
                  <a:lnTo>
                    <a:pt x="38219" y="5478"/>
                  </a:lnTo>
                  <a:lnTo>
                    <a:pt x="28619" y="11296"/>
                  </a:lnTo>
                  <a:lnTo>
                    <a:pt x="20235" y="19012"/>
                  </a:lnTo>
                  <a:lnTo>
                    <a:pt x="13049" y="28384"/>
                  </a:lnTo>
                  <a:lnTo>
                    <a:pt x="7204" y="39082"/>
                  </a:lnTo>
                  <a:lnTo>
                    <a:pt x="3092" y="50778"/>
                  </a:lnTo>
                  <a:lnTo>
                    <a:pt x="767" y="63193"/>
                  </a:lnTo>
                  <a:lnTo>
                    <a:pt x="0" y="75951"/>
                  </a:lnTo>
                  <a:lnTo>
                    <a:pt x="465" y="88589"/>
                  </a:lnTo>
                  <a:lnTo>
                    <a:pt x="1853" y="100866"/>
                  </a:lnTo>
                  <a:lnTo>
                    <a:pt x="4070" y="112736"/>
                  </a:lnTo>
                  <a:lnTo>
                    <a:pt x="7228" y="124248"/>
                  </a:lnTo>
                  <a:lnTo>
                    <a:pt x="11317" y="135467"/>
                  </a:lnTo>
                  <a:lnTo>
                    <a:pt x="16367" y="146138"/>
                  </a:lnTo>
                  <a:lnTo>
                    <a:pt x="22513" y="155706"/>
                  </a:lnTo>
                  <a:lnTo>
                    <a:pt x="29729" y="163953"/>
                  </a:lnTo>
                  <a:lnTo>
                    <a:pt x="38017" y="170813"/>
                  </a:lnTo>
                  <a:lnTo>
                    <a:pt x="47483" y="176205"/>
                  </a:lnTo>
                  <a:lnTo>
                    <a:pt x="58065" y="180230"/>
                  </a:lnTo>
                  <a:lnTo>
                    <a:pt x="69255" y="182798"/>
                  </a:lnTo>
                  <a:lnTo>
                    <a:pt x="80225" y="183556"/>
                  </a:lnTo>
                  <a:lnTo>
                    <a:pt x="90516" y="182484"/>
                  </a:lnTo>
                  <a:lnTo>
                    <a:pt x="99741" y="180141"/>
                  </a:lnTo>
                  <a:lnTo>
                    <a:pt x="108317" y="177260"/>
                  </a:lnTo>
                  <a:lnTo>
                    <a:pt x="116992" y="173591"/>
                  </a:lnTo>
                  <a:lnTo>
                    <a:pt x="127166" y="168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96607" y="1487479"/>
              <a:ext cx="105286" cy="178985"/>
            </a:xfrm>
            <a:custGeom>
              <a:avLst/>
              <a:gdLst/>
              <a:ahLst/>
              <a:cxnLst/>
              <a:rect l="0" t="0" r="0" b="0"/>
              <a:pathLst>
                <a:path w="105286" h="178985">
                  <a:moveTo>
                    <a:pt x="105285" y="0"/>
                  </a:moveTo>
                  <a:lnTo>
                    <a:pt x="99418" y="8801"/>
                  </a:lnTo>
                  <a:lnTo>
                    <a:pt x="93853" y="17148"/>
                  </a:lnTo>
                  <a:lnTo>
                    <a:pt x="88054" y="25847"/>
                  </a:lnTo>
                  <a:lnTo>
                    <a:pt x="81973" y="34968"/>
                  </a:lnTo>
                  <a:lnTo>
                    <a:pt x="75644" y="44463"/>
                  </a:lnTo>
                  <a:lnTo>
                    <a:pt x="69120" y="54259"/>
                  </a:lnTo>
                  <a:lnTo>
                    <a:pt x="62617" y="64446"/>
                  </a:lnTo>
                  <a:lnTo>
                    <a:pt x="56482" y="75268"/>
                  </a:lnTo>
                  <a:lnTo>
                    <a:pt x="50874" y="86799"/>
                  </a:lnTo>
                  <a:lnTo>
                    <a:pt x="45617" y="98643"/>
                  </a:lnTo>
                  <a:lnTo>
                    <a:pt x="40320" y="110060"/>
                  </a:lnTo>
                  <a:lnTo>
                    <a:pt x="34758" y="120664"/>
                  </a:lnTo>
                  <a:lnTo>
                    <a:pt x="28987" y="130498"/>
                  </a:lnTo>
                  <a:lnTo>
                    <a:pt x="22590" y="141038"/>
                  </a:lnTo>
                  <a:lnTo>
                    <a:pt x="13883" y="15544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54493" y="1498007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0" y="0"/>
                  </a:moveTo>
                  <a:lnTo>
                    <a:pt x="5935" y="5868"/>
                  </a:lnTo>
                  <a:lnTo>
                    <a:pt x="12140" y="11432"/>
                  </a:lnTo>
                  <a:lnTo>
                    <a:pt x="19231" y="17236"/>
                  </a:lnTo>
                  <a:lnTo>
                    <a:pt x="26998" y="23489"/>
                  </a:lnTo>
                  <a:lnTo>
                    <a:pt x="34996" y="30468"/>
                  </a:lnTo>
                  <a:lnTo>
                    <a:pt x="42937" y="38249"/>
                  </a:lnTo>
                  <a:lnTo>
                    <a:pt x="50712" y="46751"/>
                  </a:lnTo>
                  <a:lnTo>
                    <a:pt x="58305" y="55830"/>
                  </a:lnTo>
                  <a:lnTo>
                    <a:pt x="65746" y="65343"/>
                  </a:lnTo>
                  <a:lnTo>
                    <a:pt x="73234" y="75171"/>
                  </a:lnTo>
                  <a:lnTo>
                    <a:pt x="81107" y="85221"/>
                  </a:lnTo>
                  <a:lnTo>
                    <a:pt x="89517" y="95419"/>
                  </a:lnTo>
                  <a:lnTo>
                    <a:pt x="98285" y="105555"/>
                  </a:lnTo>
                  <a:lnTo>
                    <a:pt x="107017" y="115288"/>
                  </a:lnTo>
                  <a:lnTo>
                    <a:pt x="115483" y="124468"/>
                  </a:lnTo>
                  <a:lnTo>
                    <a:pt x="123625" y="133278"/>
                  </a:lnTo>
                  <a:lnTo>
                    <a:pt x="131472" y="142114"/>
                  </a:lnTo>
                  <a:lnTo>
                    <a:pt x="139073" y="151196"/>
                  </a:lnTo>
                  <a:lnTo>
                    <a:pt x="146185" y="160127"/>
                  </a:lnTo>
                  <a:lnTo>
                    <a:pt x="152966" y="168858"/>
                  </a:lnTo>
                  <a:lnTo>
                    <a:pt x="160012" y="178160"/>
                  </a:lnTo>
                  <a:lnTo>
                    <a:pt x="16845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96649" y="1540121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2004" y="34463"/>
                  </a:lnTo>
                  <a:lnTo>
                    <a:pt x="3863" y="46624"/>
                  </a:lnTo>
                  <a:lnTo>
                    <a:pt x="6179" y="59284"/>
                  </a:lnTo>
                  <a:lnTo>
                    <a:pt x="8846" y="72326"/>
                  </a:lnTo>
                  <a:lnTo>
                    <a:pt x="11810" y="85236"/>
                  </a:lnTo>
                  <a:lnTo>
                    <a:pt x="15469" y="98489"/>
                  </a:lnTo>
                  <a:lnTo>
                    <a:pt x="21262" y="114365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75592" y="138219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00787" y="1478264"/>
              <a:ext cx="127490" cy="178393"/>
            </a:xfrm>
            <a:custGeom>
              <a:avLst/>
              <a:gdLst/>
              <a:ahLst/>
              <a:cxnLst/>
              <a:rect l="0" t="0" r="0" b="0"/>
              <a:pathLst>
                <a:path w="127490" h="178393">
                  <a:moveTo>
                    <a:pt x="106432" y="19743"/>
                  </a:moveTo>
                  <a:lnTo>
                    <a:pt x="100497" y="11210"/>
                  </a:lnTo>
                  <a:lnTo>
                    <a:pt x="94292" y="5424"/>
                  </a:lnTo>
                  <a:lnTo>
                    <a:pt x="87197" y="1912"/>
                  </a:lnTo>
                  <a:lnTo>
                    <a:pt x="79257" y="230"/>
                  </a:lnTo>
                  <a:lnTo>
                    <a:pt x="70610" y="0"/>
                  </a:lnTo>
                  <a:lnTo>
                    <a:pt x="61420" y="883"/>
                  </a:lnTo>
                  <a:lnTo>
                    <a:pt x="51994" y="2910"/>
                  </a:lnTo>
                  <a:lnTo>
                    <a:pt x="42752" y="6461"/>
                  </a:lnTo>
                  <a:lnTo>
                    <a:pt x="33917" y="11623"/>
                  </a:lnTo>
                  <a:lnTo>
                    <a:pt x="25682" y="18205"/>
                  </a:lnTo>
                  <a:lnTo>
                    <a:pt x="18297" y="25918"/>
                  </a:lnTo>
                  <a:lnTo>
                    <a:pt x="11821" y="34482"/>
                  </a:lnTo>
                  <a:lnTo>
                    <a:pt x="6471" y="43826"/>
                  </a:lnTo>
                  <a:lnTo>
                    <a:pt x="2701" y="54075"/>
                  </a:lnTo>
                  <a:lnTo>
                    <a:pt x="609" y="65227"/>
                  </a:lnTo>
                  <a:lnTo>
                    <a:pt x="0" y="77156"/>
                  </a:lnTo>
                  <a:lnTo>
                    <a:pt x="571" y="89695"/>
                  </a:lnTo>
                  <a:lnTo>
                    <a:pt x="2035" y="102679"/>
                  </a:lnTo>
                  <a:lnTo>
                    <a:pt x="4473" y="115651"/>
                  </a:lnTo>
                  <a:lnTo>
                    <a:pt x="8312" y="127901"/>
                  </a:lnTo>
                  <a:lnTo>
                    <a:pt x="13671" y="139095"/>
                  </a:lnTo>
                  <a:lnTo>
                    <a:pt x="20387" y="149085"/>
                  </a:lnTo>
                  <a:lnTo>
                    <a:pt x="28192" y="157730"/>
                  </a:lnTo>
                  <a:lnTo>
                    <a:pt x="36813" y="165093"/>
                  </a:lnTo>
                  <a:lnTo>
                    <a:pt x="46025" y="171055"/>
                  </a:lnTo>
                  <a:lnTo>
                    <a:pt x="55653" y="175245"/>
                  </a:lnTo>
                  <a:lnTo>
                    <a:pt x="65566" y="177622"/>
                  </a:lnTo>
                  <a:lnTo>
                    <a:pt x="75603" y="178392"/>
                  </a:lnTo>
                  <a:lnTo>
                    <a:pt x="86758" y="177808"/>
                  </a:lnTo>
                  <a:lnTo>
                    <a:pt x="102244" y="174702"/>
                  </a:lnTo>
                  <a:lnTo>
                    <a:pt x="127489" y="167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97656" y="1507620"/>
              <a:ext cx="195016" cy="159606"/>
            </a:xfrm>
            <a:custGeom>
              <a:avLst/>
              <a:gdLst/>
              <a:ahLst/>
              <a:cxnLst/>
              <a:rect l="0" t="0" r="0" b="0"/>
              <a:pathLst>
                <a:path w="195016" h="159606">
                  <a:moveTo>
                    <a:pt x="88547" y="21973"/>
                  </a:moveTo>
                  <a:lnTo>
                    <a:pt x="85479" y="13440"/>
                  </a:lnTo>
                  <a:lnTo>
                    <a:pt x="81417" y="7654"/>
                  </a:lnTo>
                  <a:lnTo>
                    <a:pt x="75924" y="4146"/>
                  </a:lnTo>
                  <a:lnTo>
                    <a:pt x="69165" y="2637"/>
                  </a:lnTo>
                  <a:lnTo>
                    <a:pt x="61367" y="3056"/>
                  </a:lnTo>
                  <a:lnTo>
                    <a:pt x="52774" y="5187"/>
                  </a:lnTo>
                  <a:lnTo>
                    <a:pt x="43762" y="8866"/>
                  </a:lnTo>
                  <a:lnTo>
                    <a:pt x="34805" y="14066"/>
                  </a:lnTo>
                  <a:lnTo>
                    <a:pt x="26167" y="20635"/>
                  </a:lnTo>
                  <a:lnTo>
                    <a:pt x="18235" y="28483"/>
                  </a:lnTo>
                  <a:lnTo>
                    <a:pt x="11587" y="37652"/>
                  </a:lnTo>
                  <a:lnTo>
                    <a:pt x="6419" y="48043"/>
                  </a:lnTo>
                  <a:lnTo>
                    <a:pt x="2762" y="59444"/>
                  </a:lnTo>
                  <a:lnTo>
                    <a:pt x="667" y="71621"/>
                  </a:lnTo>
                  <a:lnTo>
                    <a:pt x="0" y="84358"/>
                  </a:lnTo>
                  <a:lnTo>
                    <a:pt x="668" y="97164"/>
                  </a:lnTo>
                  <a:lnTo>
                    <a:pt x="2704" y="109302"/>
                  </a:lnTo>
                  <a:lnTo>
                    <a:pt x="6000" y="120420"/>
                  </a:lnTo>
                  <a:lnTo>
                    <a:pt x="10499" y="130359"/>
                  </a:lnTo>
                  <a:lnTo>
                    <a:pt x="16267" y="138971"/>
                  </a:lnTo>
                  <a:lnTo>
                    <a:pt x="23222" y="146311"/>
                  </a:lnTo>
                  <a:lnTo>
                    <a:pt x="31163" y="152258"/>
                  </a:lnTo>
                  <a:lnTo>
                    <a:pt x="39863" y="156438"/>
                  </a:lnTo>
                  <a:lnTo>
                    <a:pt x="49122" y="158808"/>
                  </a:lnTo>
                  <a:lnTo>
                    <a:pt x="58778" y="159605"/>
                  </a:lnTo>
                  <a:lnTo>
                    <a:pt x="68713" y="159161"/>
                  </a:lnTo>
                  <a:lnTo>
                    <a:pt x="78840" y="157787"/>
                  </a:lnTo>
                  <a:lnTo>
                    <a:pt x="89097" y="155579"/>
                  </a:lnTo>
                  <a:lnTo>
                    <a:pt x="99444" y="152427"/>
                  </a:lnTo>
                  <a:lnTo>
                    <a:pt x="109846" y="148347"/>
                  </a:lnTo>
                  <a:lnTo>
                    <a:pt x="120120" y="143473"/>
                  </a:lnTo>
                  <a:lnTo>
                    <a:pt x="129945" y="137977"/>
                  </a:lnTo>
                  <a:lnTo>
                    <a:pt x="139184" y="132019"/>
                  </a:lnTo>
                  <a:lnTo>
                    <a:pt x="147862" y="125730"/>
                  </a:lnTo>
                  <a:lnTo>
                    <a:pt x="156078" y="119210"/>
                  </a:lnTo>
                  <a:lnTo>
                    <a:pt x="163935" y="112524"/>
                  </a:lnTo>
                  <a:lnTo>
                    <a:pt x="171365" y="105560"/>
                  </a:lnTo>
                  <a:lnTo>
                    <a:pt x="178136" y="98046"/>
                  </a:lnTo>
                  <a:lnTo>
                    <a:pt x="184165" y="89876"/>
                  </a:lnTo>
                  <a:lnTo>
                    <a:pt x="189197" y="81101"/>
                  </a:lnTo>
                  <a:lnTo>
                    <a:pt x="192747" y="71831"/>
                  </a:lnTo>
                  <a:lnTo>
                    <a:pt x="194683" y="62192"/>
                  </a:lnTo>
                  <a:lnTo>
                    <a:pt x="195015" y="52448"/>
                  </a:lnTo>
                  <a:lnTo>
                    <a:pt x="193726" y="42986"/>
                  </a:lnTo>
                  <a:lnTo>
                    <a:pt x="190966" y="34000"/>
                  </a:lnTo>
                  <a:lnTo>
                    <a:pt x="186843" y="25662"/>
                  </a:lnTo>
                  <a:lnTo>
                    <a:pt x="181335" y="18208"/>
                  </a:lnTo>
                  <a:lnTo>
                    <a:pt x="174564" y="11685"/>
                  </a:lnTo>
                  <a:lnTo>
                    <a:pt x="166828" y="6317"/>
                  </a:lnTo>
                  <a:lnTo>
                    <a:pt x="157558" y="2170"/>
                  </a:lnTo>
                  <a:lnTo>
                    <a:pt x="143708" y="0"/>
                  </a:lnTo>
                  <a:lnTo>
                    <a:pt x="120133" y="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23115" y="1550650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72493" y="0"/>
                  </a:lnTo>
                  <a:lnTo>
                    <a:pt x="61364" y="0"/>
                  </a:lnTo>
                  <a:lnTo>
                    <a:pt x="49784" y="0"/>
                  </a:lnTo>
                  <a:lnTo>
                    <a:pt x="38270" y="0"/>
                  </a:lnTo>
                  <a:lnTo>
                    <a:pt x="26955" y="0"/>
                  </a:lnTo>
                  <a:lnTo>
                    <a:pt x="148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336996" y="1080615"/>
            <a:ext cx="3513250" cy="485070"/>
            <a:chOff x="4336996" y="1080615"/>
            <a:chExt cx="3513250" cy="485070"/>
          </a:xfrm>
        </p:grpSpPr>
        <p:sp>
          <p:nvSpPr>
            <p:cNvPr id="20" name="Freeform 19"/>
            <p:cNvSpPr/>
            <p:nvPr/>
          </p:nvSpPr>
          <p:spPr>
            <a:xfrm>
              <a:off x="4336996" y="1319023"/>
              <a:ext cx="381836" cy="246662"/>
            </a:xfrm>
            <a:custGeom>
              <a:avLst/>
              <a:gdLst/>
              <a:ahLst/>
              <a:cxnLst/>
              <a:rect l="0" t="0" r="0" b="0"/>
              <a:pathLst>
                <a:path w="381836" h="246662">
                  <a:moveTo>
                    <a:pt x="17788" y="31585"/>
                  </a:moveTo>
                  <a:lnTo>
                    <a:pt x="14854" y="40387"/>
                  </a:lnTo>
                  <a:lnTo>
                    <a:pt x="12072" y="48733"/>
                  </a:lnTo>
                  <a:lnTo>
                    <a:pt x="9177" y="57437"/>
                  </a:lnTo>
                  <a:lnTo>
                    <a:pt x="6309" y="66730"/>
                  </a:lnTo>
                  <a:lnTo>
                    <a:pt x="3792" y="76874"/>
                  </a:lnTo>
                  <a:lnTo>
                    <a:pt x="1786" y="87919"/>
                  </a:lnTo>
                  <a:lnTo>
                    <a:pt x="446" y="99758"/>
                  </a:lnTo>
                  <a:lnTo>
                    <a:pt x="0" y="112229"/>
                  </a:lnTo>
                  <a:lnTo>
                    <a:pt x="480" y="125167"/>
                  </a:lnTo>
                  <a:lnTo>
                    <a:pt x="1769" y="138276"/>
                  </a:lnTo>
                  <a:lnTo>
                    <a:pt x="3698" y="151150"/>
                  </a:lnTo>
                  <a:lnTo>
                    <a:pt x="6108" y="163580"/>
                  </a:lnTo>
                  <a:lnTo>
                    <a:pt x="9030" y="175384"/>
                  </a:lnTo>
                  <a:lnTo>
                    <a:pt x="12668" y="186318"/>
                  </a:lnTo>
                  <a:lnTo>
                    <a:pt x="17084" y="196335"/>
                  </a:lnTo>
                  <a:lnTo>
                    <a:pt x="22354" y="205385"/>
                  </a:lnTo>
                  <a:lnTo>
                    <a:pt x="28648" y="213326"/>
                  </a:lnTo>
                  <a:lnTo>
                    <a:pt x="35960" y="220180"/>
                  </a:lnTo>
                  <a:lnTo>
                    <a:pt x="44142" y="225783"/>
                  </a:lnTo>
                  <a:lnTo>
                    <a:pt x="53003" y="229726"/>
                  </a:lnTo>
                  <a:lnTo>
                    <a:pt x="62366" y="231923"/>
                  </a:lnTo>
                  <a:lnTo>
                    <a:pt x="71923" y="232263"/>
                  </a:lnTo>
                  <a:lnTo>
                    <a:pt x="81259" y="230447"/>
                  </a:lnTo>
                  <a:lnTo>
                    <a:pt x="90165" y="226525"/>
                  </a:lnTo>
                  <a:lnTo>
                    <a:pt x="98619" y="220977"/>
                  </a:lnTo>
                  <a:lnTo>
                    <a:pt x="106683" y="214507"/>
                  </a:lnTo>
                  <a:lnTo>
                    <a:pt x="114443" y="207601"/>
                  </a:lnTo>
                  <a:lnTo>
                    <a:pt x="121977" y="200358"/>
                  </a:lnTo>
                  <a:lnTo>
                    <a:pt x="129351" y="192590"/>
                  </a:lnTo>
                  <a:lnTo>
                    <a:pt x="136613" y="184242"/>
                  </a:lnTo>
                  <a:lnTo>
                    <a:pt x="143795" y="176179"/>
                  </a:lnTo>
                  <a:lnTo>
                    <a:pt x="150925" y="170042"/>
                  </a:lnTo>
                  <a:lnTo>
                    <a:pt x="158013" y="166596"/>
                  </a:lnTo>
                  <a:lnTo>
                    <a:pt x="164909" y="166100"/>
                  </a:lnTo>
                  <a:lnTo>
                    <a:pt x="171313" y="168733"/>
                  </a:lnTo>
                  <a:lnTo>
                    <a:pt x="177110" y="174246"/>
                  </a:lnTo>
                  <a:lnTo>
                    <a:pt x="182664" y="181963"/>
                  </a:lnTo>
                  <a:lnTo>
                    <a:pt x="188693" y="191020"/>
                  </a:lnTo>
                  <a:lnTo>
                    <a:pt x="195569" y="200791"/>
                  </a:lnTo>
                  <a:lnTo>
                    <a:pt x="203325" y="210598"/>
                  </a:lnTo>
                  <a:lnTo>
                    <a:pt x="211836" y="219641"/>
                  </a:lnTo>
                  <a:lnTo>
                    <a:pt x="220939" y="227563"/>
                  </a:lnTo>
                  <a:lnTo>
                    <a:pt x="230645" y="234220"/>
                  </a:lnTo>
                  <a:lnTo>
                    <a:pt x="241139" y="239483"/>
                  </a:lnTo>
                  <a:lnTo>
                    <a:pt x="252450" y="243424"/>
                  </a:lnTo>
                  <a:lnTo>
                    <a:pt x="264316" y="245938"/>
                  </a:lnTo>
                  <a:lnTo>
                    <a:pt x="276280" y="246661"/>
                  </a:lnTo>
                  <a:lnTo>
                    <a:pt x="288063" y="245553"/>
                  </a:lnTo>
                  <a:lnTo>
                    <a:pt x="299415" y="242692"/>
                  </a:lnTo>
                  <a:lnTo>
                    <a:pt x="310039" y="238106"/>
                  </a:lnTo>
                  <a:lnTo>
                    <a:pt x="319850" y="231980"/>
                  </a:lnTo>
                  <a:lnTo>
                    <a:pt x="328929" y="224444"/>
                  </a:lnTo>
                  <a:lnTo>
                    <a:pt x="337422" y="215491"/>
                  </a:lnTo>
                  <a:lnTo>
                    <a:pt x="345467" y="205253"/>
                  </a:lnTo>
                  <a:lnTo>
                    <a:pt x="353026" y="194126"/>
                  </a:lnTo>
                  <a:lnTo>
                    <a:pt x="359883" y="182665"/>
                  </a:lnTo>
                  <a:lnTo>
                    <a:pt x="365975" y="171213"/>
                  </a:lnTo>
                  <a:lnTo>
                    <a:pt x="371220" y="159746"/>
                  </a:lnTo>
                  <a:lnTo>
                    <a:pt x="375444" y="147980"/>
                  </a:lnTo>
                  <a:lnTo>
                    <a:pt x="378650" y="135767"/>
                  </a:lnTo>
                  <a:lnTo>
                    <a:pt x="380820" y="123106"/>
                  </a:lnTo>
                  <a:lnTo>
                    <a:pt x="381835" y="110067"/>
                  </a:lnTo>
                  <a:lnTo>
                    <a:pt x="381741" y="96740"/>
                  </a:lnTo>
                  <a:lnTo>
                    <a:pt x="380713" y="83366"/>
                  </a:lnTo>
                  <a:lnTo>
                    <a:pt x="378961" y="70313"/>
                  </a:lnTo>
                  <a:lnTo>
                    <a:pt x="376673" y="57767"/>
                  </a:lnTo>
                  <a:lnTo>
                    <a:pt x="373964" y="45987"/>
                  </a:lnTo>
                  <a:lnTo>
                    <a:pt x="370502" y="34134"/>
                  </a:lnTo>
                  <a:lnTo>
                    <a:pt x="364870" y="20053"/>
                  </a:lnTo>
                  <a:lnTo>
                    <a:pt x="354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80350" y="1353116"/>
              <a:ext cx="258787" cy="210660"/>
            </a:xfrm>
            <a:custGeom>
              <a:avLst/>
              <a:gdLst/>
              <a:ahLst/>
              <a:cxnLst/>
              <a:rect l="0" t="0" r="0" b="0"/>
              <a:pathLst>
                <a:path w="258787" h="210660">
                  <a:moveTo>
                    <a:pt x="153501" y="102777"/>
                  </a:moveTo>
                  <a:lnTo>
                    <a:pt x="150568" y="93976"/>
                  </a:lnTo>
                  <a:lnTo>
                    <a:pt x="147785" y="85629"/>
                  </a:lnTo>
                  <a:lnTo>
                    <a:pt x="144881" y="76930"/>
                  </a:lnTo>
                  <a:lnTo>
                    <a:pt x="141668" y="67810"/>
                  </a:lnTo>
                  <a:lnTo>
                    <a:pt x="137854" y="58315"/>
                  </a:lnTo>
                  <a:lnTo>
                    <a:pt x="133333" y="48527"/>
                  </a:lnTo>
                  <a:lnTo>
                    <a:pt x="127996" y="38686"/>
                  </a:lnTo>
                  <a:lnTo>
                    <a:pt x="121661" y="29161"/>
                  </a:lnTo>
                  <a:lnTo>
                    <a:pt x="114323" y="20141"/>
                  </a:lnTo>
                  <a:lnTo>
                    <a:pt x="106124" y="12121"/>
                  </a:lnTo>
                  <a:lnTo>
                    <a:pt x="97251" y="5945"/>
                  </a:lnTo>
                  <a:lnTo>
                    <a:pt x="87880" y="1911"/>
                  </a:lnTo>
                  <a:lnTo>
                    <a:pt x="78318" y="0"/>
                  </a:lnTo>
                  <a:lnTo>
                    <a:pt x="68980" y="148"/>
                  </a:lnTo>
                  <a:lnTo>
                    <a:pt x="60072" y="2106"/>
                  </a:lnTo>
                  <a:lnTo>
                    <a:pt x="51617" y="5842"/>
                  </a:lnTo>
                  <a:lnTo>
                    <a:pt x="43551" y="11614"/>
                  </a:lnTo>
                  <a:lnTo>
                    <a:pt x="35795" y="19378"/>
                  </a:lnTo>
                  <a:lnTo>
                    <a:pt x="28432" y="28673"/>
                  </a:lnTo>
                  <a:lnTo>
                    <a:pt x="21708" y="38821"/>
                  </a:lnTo>
                  <a:lnTo>
                    <a:pt x="15704" y="49351"/>
                  </a:lnTo>
                  <a:lnTo>
                    <a:pt x="10519" y="60183"/>
                  </a:lnTo>
                  <a:lnTo>
                    <a:pt x="6334" y="71513"/>
                  </a:lnTo>
                  <a:lnTo>
                    <a:pt x="3155" y="83426"/>
                  </a:lnTo>
                  <a:lnTo>
                    <a:pt x="1003" y="95714"/>
                  </a:lnTo>
                  <a:lnTo>
                    <a:pt x="0" y="107970"/>
                  </a:lnTo>
                  <a:lnTo>
                    <a:pt x="102" y="119958"/>
                  </a:lnTo>
                  <a:lnTo>
                    <a:pt x="1134" y="131620"/>
                  </a:lnTo>
                  <a:lnTo>
                    <a:pt x="2890" y="142984"/>
                  </a:lnTo>
                  <a:lnTo>
                    <a:pt x="5185" y="154105"/>
                  </a:lnTo>
                  <a:lnTo>
                    <a:pt x="8029" y="164878"/>
                  </a:lnTo>
                  <a:lnTo>
                    <a:pt x="11616" y="175046"/>
                  </a:lnTo>
                  <a:lnTo>
                    <a:pt x="16001" y="184509"/>
                  </a:lnTo>
                  <a:lnTo>
                    <a:pt x="21420" y="193000"/>
                  </a:lnTo>
                  <a:lnTo>
                    <a:pt x="28347" y="200026"/>
                  </a:lnTo>
                  <a:lnTo>
                    <a:pt x="36898" y="205444"/>
                  </a:lnTo>
                  <a:lnTo>
                    <a:pt x="46725" y="209098"/>
                  </a:lnTo>
                  <a:lnTo>
                    <a:pt x="57231" y="210659"/>
                  </a:lnTo>
                  <a:lnTo>
                    <a:pt x="67989" y="210149"/>
                  </a:lnTo>
                  <a:lnTo>
                    <a:pt x="78464" y="207706"/>
                  </a:lnTo>
                  <a:lnTo>
                    <a:pt x="87958" y="203408"/>
                  </a:lnTo>
                  <a:lnTo>
                    <a:pt x="96187" y="197484"/>
                  </a:lnTo>
                  <a:lnTo>
                    <a:pt x="103219" y="190254"/>
                  </a:lnTo>
                  <a:lnTo>
                    <a:pt x="109266" y="182040"/>
                  </a:lnTo>
                  <a:lnTo>
                    <a:pt x="114557" y="173102"/>
                  </a:lnTo>
                  <a:lnTo>
                    <a:pt x="119130" y="163322"/>
                  </a:lnTo>
                  <a:lnTo>
                    <a:pt x="122839" y="152241"/>
                  </a:lnTo>
                  <a:lnTo>
                    <a:pt x="125685" y="139753"/>
                  </a:lnTo>
                  <a:lnTo>
                    <a:pt x="128297" y="127653"/>
                  </a:lnTo>
                  <a:lnTo>
                    <a:pt x="131678" y="120527"/>
                  </a:lnTo>
                  <a:lnTo>
                    <a:pt x="135684" y="120320"/>
                  </a:lnTo>
                  <a:lnTo>
                    <a:pt x="139573" y="124434"/>
                  </a:lnTo>
                  <a:lnTo>
                    <a:pt x="143402" y="130828"/>
                  </a:lnTo>
                  <a:lnTo>
                    <a:pt x="147575" y="138200"/>
                  </a:lnTo>
                  <a:lnTo>
                    <a:pt x="152304" y="145860"/>
                  </a:lnTo>
                  <a:lnTo>
                    <a:pt x="157762" y="153346"/>
                  </a:lnTo>
                  <a:lnTo>
                    <a:pt x="164169" y="160247"/>
                  </a:lnTo>
                  <a:lnTo>
                    <a:pt x="171555" y="166413"/>
                  </a:lnTo>
                  <a:lnTo>
                    <a:pt x="179953" y="171729"/>
                  </a:lnTo>
                  <a:lnTo>
                    <a:pt x="189491" y="176013"/>
                  </a:lnTo>
                  <a:lnTo>
                    <a:pt x="200116" y="179264"/>
                  </a:lnTo>
                  <a:lnTo>
                    <a:pt x="211236" y="181443"/>
                  </a:lnTo>
                  <a:lnTo>
                    <a:pt x="223015" y="182489"/>
                  </a:lnTo>
                  <a:lnTo>
                    <a:pt x="237603" y="181378"/>
                  </a:lnTo>
                  <a:lnTo>
                    <a:pt x="258786" y="176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39136" y="1329551"/>
              <a:ext cx="147400" cy="230193"/>
            </a:xfrm>
            <a:custGeom>
              <a:avLst/>
              <a:gdLst/>
              <a:ahLst/>
              <a:cxnLst/>
              <a:rect l="0" t="0" r="0" b="0"/>
              <a:pathLst>
                <a:path w="147400" h="230193">
                  <a:moveTo>
                    <a:pt x="0" y="73700"/>
                  </a:moveTo>
                  <a:lnTo>
                    <a:pt x="2934" y="85435"/>
                  </a:lnTo>
                  <a:lnTo>
                    <a:pt x="5716" y="96564"/>
                  </a:lnTo>
                  <a:lnTo>
                    <a:pt x="8620" y="108162"/>
                  </a:lnTo>
                  <a:lnTo>
                    <a:pt x="11833" y="120323"/>
                  </a:lnTo>
                  <a:lnTo>
                    <a:pt x="15647" y="132983"/>
                  </a:lnTo>
                  <a:lnTo>
                    <a:pt x="20159" y="146035"/>
                  </a:lnTo>
                  <a:lnTo>
                    <a:pt x="25150" y="159214"/>
                  </a:lnTo>
                  <a:lnTo>
                    <a:pt x="30190" y="172131"/>
                  </a:lnTo>
                  <a:lnTo>
                    <a:pt x="35021" y="184593"/>
                  </a:lnTo>
                  <a:lnTo>
                    <a:pt x="39568" y="196586"/>
                  </a:lnTo>
                  <a:lnTo>
                    <a:pt x="43849" y="208180"/>
                  </a:lnTo>
                  <a:lnTo>
                    <a:pt x="47888" y="219390"/>
                  </a:lnTo>
                  <a:lnTo>
                    <a:pt x="50902" y="227746"/>
                  </a:lnTo>
                  <a:lnTo>
                    <a:pt x="51895" y="230192"/>
                  </a:lnTo>
                  <a:lnTo>
                    <a:pt x="51240" y="227882"/>
                  </a:lnTo>
                  <a:lnTo>
                    <a:pt x="49513" y="222330"/>
                  </a:lnTo>
                  <a:lnTo>
                    <a:pt x="47121" y="214394"/>
                  </a:lnTo>
                  <a:lnTo>
                    <a:pt x="44319" y="204677"/>
                  </a:lnTo>
                  <a:lnTo>
                    <a:pt x="41263" y="193819"/>
                  </a:lnTo>
                  <a:lnTo>
                    <a:pt x="38047" y="182499"/>
                  </a:lnTo>
                  <a:lnTo>
                    <a:pt x="34732" y="171121"/>
                  </a:lnTo>
                  <a:lnTo>
                    <a:pt x="31520" y="159693"/>
                  </a:lnTo>
                  <a:lnTo>
                    <a:pt x="28741" y="147950"/>
                  </a:lnTo>
                  <a:lnTo>
                    <a:pt x="26543" y="135754"/>
                  </a:lnTo>
                  <a:lnTo>
                    <a:pt x="25068" y="123273"/>
                  </a:lnTo>
                  <a:lnTo>
                    <a:pt x="24527" y="110887"/>
                  </a:lnTo>
                  <a:lnTo>
                    <a:pt x="24947" y="98815"/>
                  </a:lnTo>
                  <a:lnTo>
                    <a:pt x="26365" y="87268"/>
                  </a:lnTo>
                  <a:lnTo>
                    <a:pt x="28912" y="76513"/>
                  </a:lnTo>
                  <a:lnTo>
                    <a:pt x="32550" y="66614"/>
                  </a:lnTo>
                  <a:lnTo>
                    <a:pt x="37111" y="57476"/>
                  </a:lnTo>
                  <a:lnTo>
                    <a:pt x="42389" y="48944"/>
                  </a:lnTo>
                  <a:lnTo>
                    <a:pt x="48205" y="40876"/>
                  </a:lnTo>
                  <a:lnTo>
                    <a:pt x="54737" y="33472"/>
                  </a:lnTo>
                  <a:lnTo>
                    <a:pt x="62485" y="27251"/>
                  </a:lnTo>
                  <a:lnTo>
                    <a:pt x="71621" y="22395"/>
                  </a:lnTo>
                  <a:lnTo>
                    <a:pt x="81858" y="18626"/>
                  </a:lnTo>
                  <a:lnTo>
                    <a:pt x="92648" y="15398"/>
                  </a:lnTo>
                  <a:lnTo>
                    <a:pt x="103595" y="12339"/>
                  </a:lnTo>
                  <a:lnTo>
                    <a:pt x="114066" y="9424"/>
                  </a:lnTo>
                  <a:lnTo>
                    <a:pt x="124137" y="6603"/>
                  </a:lnTo>
                  <a:lnTo>
                    <a:pt x="134688" y="362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49705" y="1335112"/>
              <a:ext cx="305329" cy="205010"/>
            </a:xfrm>
            <a:custGeom>
              <a:avLst/>
              <a:gdLst/>
              <a:ahLst/>
              <a:cxnLst/>
              <a:rect l="0" t="0" r="0" b="0"/>
              <a:pathLst>
                <a:path w="305329" h="205010">
                  <a:moveTo>
                    <a:pt x="1" y="47082"/>
                  </a:moveTo>
                  <a:lnTo>
                    <a:pt x="0" y="61684"/>
                  </a:lnTo>
                  <a:lnTo>
                    <a:pt x="0" y="74955"/>
                  </a:lnTo>
                  <a:lnTo>
                    <a:pt x="5" y="88151"/>
                  </a:lnTo>
                  <a:lnTo>
                    <a:pt x="178" y="101320"/>
                  </a:lnTo>
                  <a:lnTo>
                    <a:pt x="826" y="114181"/>
                  </a:lnTo>
                  <a:lnTo>
                    <a:pt x="2075" y="126585"/>
                  </a:lnTo>
                  <a:lnTo>
                    <a:pt x="3728" y="138699"/>
                  </a:lnTo>
                  <a:lnTo>
                    <a:pt x="5376" y="150900"/>
                  </a:lnTo>
                  <a:lnTo>
                    <a:pt x="6759" y="163317"/>
                  </a:lnTo>
                  <a:lnTo>
                    <a:pt x="7132" y="172856"/>
                  </a:lnTo>
                  <a:lnTo>
                    <a:pt x="6109" y="175285"/>
                  </a:lnTo>
                  <a:lnTo>
                    <a:pt x="4703" y="171313"/>
                  </a:lnTo>
                  <a:lnTo>
                    <a:pt x="3438" y="162787"/>
                  </a:lnTo>
                  <a:lnTo>
                    <a:pt x="2611" y="151371"/>
                  </a:lnTo>
                  <a:lnTo>
                    <a:pt x="2518" y="138410"/>
                  </a:lnTo>
                  <a:lnTo>
                    <a:pt x="3242" y="124719"/>
                  </a:lnTo>
                  <a:lnTo>
                    <a:pt x="4697" y="110552"/>
                  </a:lnTo>
                  <a:lnTo>
                    <a:pt x="6738" y="95800"/>
                  </a:lnTo>
                  <a:lnTo>
                    <a:pt x="9229" y="80432"/>
                  </a:lnTo>
                  <a:lnTo>
                    <a:pt x="12375" y="65003"/>
                  </a:lnTo>
                  <a:lnTo>
                    <a:pt x="16696" y="50546"/>
                  </a:lnTo>
                  <a:lnTo>
                    <a:pt x="22382" y="37579"/>
                  </a:lnTo>
                  <a:lnTo>
                    <a:pt x="29320" y="26754"/>
                  </a:lnTo>
                  <a:lnTo>
                    <a:pt x="37273" y="19068"/>
                  </a:lnTo>
                  <a:lnTo>
                    <a:pt x="45989" y="14764"/>
                  </a:lnTo>
                  <a:lnTo>
                    <a:pt x="55096" y="13620"/>
                  </a:lnTo>
                  <a:lnTo>
                    <a:pt x="64121" y="15338"/>
                  </a:lnTo>
                  <a:lnTo>
                    <a:pt x="72815" y="19453"/>
                  </a:lnTo>
                  <a:lnTo>
                    <a:pt x="81125" y="25600"/>
                  </a:lnTo>
                  <a:lnTo>
                    <a:pt x="89093" y="33603"/>
                  </a:lnTo>
                  <a:lnTo>
                    <a:pt x="96783" y="43195"/>
                  </a:lnTo>
                  <a:lnTo>
                    <a:pt x="104102" y="53887"/>
                  </a:lnTo>
                  <a:lnTo>
                    <a:pt x="110798" y="65054"/>
                  </a:lnTo>
                  <a:lnTo>
                    <a:pt x="116786" y="76303"/>
                  </a:lnTo>
                  <a:lnTo>
                    <a:pt x="122130" y="87466"/>
                  </a:lnTo>
                  <a:lnTo>
                    <a:pt x="126954" y="98495"/>
                  </a:lnTo>
                  <a:lnTo>
                    <a:pt x="131392" y="109326"/>
                  </a:lnTo>
                  <a:lnTo>
                    <a:pt x="135764" y="117504"/>
                  </a:lnTo>
                  <a:lnTo>
                    <a:pt x="139808" y="119598"/>
                  </a:lnTo>
                  <a:lnTo>
                    <a:pt x="142674" y="115950"/>
                  </a:lnTo>
                  <a:lnTo>
                    <a:pt x="144484" y="107978"/>
                  </a:lnTo>
                  <a:lnTo>
                    <a:pt x="145758" y="97278"/>
                  </a:lnTo>
                  <a:lnTo>
                    <a:pt x="147079" y="85419"/>
                  </a:lnTo>
                  <a:lnTo>
                    <a:pt x="148752" y="73337"/>
                  </a:lnTo>
                  <a:lnTo>
                    <a:pt x="151011" y="61595"/>
                  </a:lnTo>
                  <a:lnTo>
                    <a:pt x="154121" y="50617"/>
                  </a:lnTo>
                  <a:lnTo>
                    <a:pt x="158140" y="40523"/>
                  </a:lnTo>
                  <a:lnTo>
                    <a:pt x="163126" y="31231"/>
                  </a:lnTo>
                  <a:lnTo>
                    <a:pt x="169220" y="22586"/>
                  </a:lnTo>
                  <a:lnTo>
                    <a:pt x="176388" y="14446"/>
                  </a:lnTo>
                  <a:lnTo>
                    <a:pt x="184302" y="7331"/>
                  </a:lnTo>
                  <a:lnTo>
                    <a:pt x="192451" y="2367"/>
                  </a:lnTo>
                  <a:lnTo>
                    <a:pt x="200526" y="0"/>
                  </a:lnTo>
                  <a:lnTo>
                    <a:pt x="208574" y="209"/>
                  </a:lnTo>
                  <a:lnTo>
                    <a:pt x="216890" y="2859"/>
                  </a:lnTo>
                  <a:lnTo>
                    <a:pt x="225628" y="7610"/>
                  </a:lnTo>
                  <a:lnTo>
                    <a:pt x="234633" y="14188"/>
                  </a:lnTo>
                  <a:lnTo>
                    <a:pt x="243532" y="22482"/>
                  </a:lnTo>
                  <a:lnTo>
                    <a:pt x="252108" y="32275"/>
                  </a:lnTo>
                  <a:lnTo>
                    <a:pt x="260155" y="43270"/>
                  </a:lnTo>
                  <a:lnTo>
                    <a:pt x="267407" y="55173"/>
                  </a:lnTo>
                  <a:lnTo>
                    <a:pt x="273800" y="67735"/>
                  </a:lnTo>
                  <a:lnTo>
                    <a:pt x="279432" y="80763"/>
                  </a:lnTo>
                  <a:lnTo>
                    <a:pt x="284456" y="94115"/>
                  </a:lnTo>
                  <a:lnTo>
                    <a:pt x="289021" y="107689"/>
                  </a:lnTo>
                  <a:lnTo>
                    <a:pt x="293089" y="121415"/>
                  </a:lnTo>
                  <a:lnTo>
                    <a:pt x="296450" y="135243"/>
                  </a:lnTo>
                  <a:lnTo>
                    <a:pt x="299044" y="149122"/>
                  </a:lnTo>
                  <a:lnTo>
                    <a:pt x="300961" y="162424"/>
                  </a:lnTo>
                  <a:lnTo>
                    <a:pt x="302539" y="175250"/>
                  </a:lnTo>
                  <a:lnTo>
                    <a:pt x="303914" y="188728"/>
                  </a:lnTo>
                  <a:lnTo>
                    <a:pt x="305328" y="2050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08364" y="1329270"/>
              <a:ext cx="236265" cy="205695"/>
            </a:xfrm>
            <a:custGeom>
              <a:avLst/>
              <a:gdLst/>
              <a:ahLst/>
              <a:cxnLst/>
              <a:rect l="0" t="0" r="0" b="0"/>
              <a:pathLst>
                <a:path w="236265" h="205695">
                  <a:moveTo>
                    <a:pt x="109922" y="42395"/>
                  </a:moveTo>
                  <a:lnTo>
                    <a:pt x="106854" y="30861"/>
                  </a:lnTo>
                  <a:lnTo>
                    <a:pt x="102791" y="21653"/>
                  </a:lnTo>
                  <a:lnTo>
                    <a:pt x="97299" y="13953"/>
                  </a:lnTo>
                  <a:lnTo>
                    <a:pt x="90539" y="7717"/>
                  </a:lnTo>
                  <a:lnTo>
                    <a:pt x="82742" y="3303"/>
                  </a:lnTo>
                  <a:lnTo>
                    <a:pt x="74149" y="758"/>
                  </a:lnTo>
                  <a:lnTo>
                    <a:pt x="65137" y="0"/>
                  </a:lnTo>
                  <a:lnTo>
                    <a:pt x="56180" y="998"/>
                  </a:lnTo>
                  <a:lnTo>
                    <a:pt x="47533" y="3559"/>
                  </a:lnTo>
                  <a:lnTo>
                    <a:pt x="39256" y="7547"/>
                  </a:lnTo>
                  <a:lnTo>
                    <a:pt x="31311" y="12963"/>
                  </a:lnTo>
                  <a:lnTo>
                    <a:pt x="23641" y="19687"/>
                  </a:lnTo>
                  <a:lnTo>
                    <a:pt x="16506" y="27811"/>
                  </a:lnTo>
                  <a:lnTo>
                    <a:pt x="10465" y="37699"/>
                  </a:lnTo>
                  <a:lnTo>
                    <a:pt x="5740" y="49386"/>
                  </a:lnTo>
                  <a:lnTo>
                    <a:pt x="2397" y="62472"/>
                  </a:lnTo>
                  <a:lnTo>
                    <a:pt x="520" y="76318"/>
                  </a:lnTo>
                  <a:lnTo>
                    <a:pt x="0" y="90477"/>
                  </a:lnTo>
                  <a:lnTo>
                    <a:pt x="598" y="104558"/>
                  </a:lnTo>
                  <a:lnTo>
                    <a:pt x="2054" y="118159"/>
                  </a:lnTo>
                  <a:lnTo>
                    <a:pt x="4144" y="131118"/>
                  </a:lnTo>
                  <a:lnTo>
                    <a:pt x="6849" y="143463"/>
                  </a:lnTo>
                  <a:lnTo>
                    <a:pt x="10341" y="155301"/>
                  </a:lnTo>
                  <a:lnTo>
                    <a:pt x="14659" y="166742"/>
                  </a:lnTo>
                  <a:lnTo>
                    <a:pt x="19863" y="177563"/>
                  </a:lnTo>
                  <a:lnTo>
                    <a:pt x="26114" y="187233"/>
                  </a:lnTo>
                  <a:lnTo>
                    <a:pt x="33396" y="195534"/>
                  </a:lnTo>
                  <a:lnTo>
                    <a:pt x="41558" y="201922"/>
                  </a:lnTo>
                  <a:lnTo>
                    <a:pt x="50407" y="205399"/>
                  </a:lnTo>
                  <a:lnTo>
                    <a:pt x="59762" y="205694"/>
                  </a:lnTo>
                  <a:lnTo>
                    <a:pt x="69312" y="203145"/>
                  </a:lnTo>
                  <a:lnTo>
                    <a:pt x="78644" y="198319"/>
                  </a:lnTo>
                  <a:lnTo>
                    <a:pt x="87543" y="191783"/>
                  </a:lnTo>
                  <a:lnTo>
                    <a:pt x="95822" y="184010"/>
                  </a:lnTo>
                  <a:lnTo>
                    <a:pt x="103237" y="175365"/>
                  </a:lnTo>
                  <a:lnTo>
                    <a:pt x="109743" y="166114"/>
                  </a:lnTo>
                  <a:lnTo>
                    <a:pt x="115452" y="156449"/>
                  </a:lnTo>
                  <a:lnTo>
                    <a:pt x="120529" y="146502"/>
                  </a:lnTo>
                  <a:lnTo>
                    <a:pt x="125129" y="136359"/>
                  </a:lnTo>
                  <a:lnTo>
                    <a:pt x="129220" y="125919"/>
                  </a:lnTo>
                  <a:lnTo>
                    <a:pt x="132597" y="114917"/>
                  </a:lnTo>
                  <a:lnTo>
                    <a:pt x="135212" y="103359"/>
                  </a:lnTo>
                  <a:lnTo>
                    <a:pt x="137456" y="95042"/>
                  </a:lnTo>
                  <a:lnTo>
                    <a:pt x="139761" y="94530"/>
                  </a:lnTo>
                  <a:lnTo>
                    <a:pt x="142098" y="100209"/>
                  </a:lnTo>
                  <a:lnTo>
                    <a:pt x="144729" y="109487"/>
                  </a:lnTo>
                  <a:lnTo>
                    <a:pt x="148033" y="120008"/>
                  </a:lnTo>
                  <a:lnTo>
                    <a:pt x="152150" y="130447"/>
                  </a:lnTo>
                  <a:lnTo>
                    <a:pt x="157185" y="140138"/>
                  </a:lnTo>
                  <a:lnTo>
                    <a:pt x="163303" y="148688"/>
                  </a:lnTo>
                  <a:lnTo>
                    <a:pt x="170488" y="156032"/>
                  </a:lnTo>
                  <a:lnTo>
                    <a:pt x="178581" y="161838"/>
                  </a:lnTo>
                  <a:lnTo>
                    <a:pt x="187381" y="165403"/>
                  </a:lnTo>
                  <a:lnTo>
                    <a:pt x="196693" y="166558"/>
                  </a:lnTo>
                  <a:lnTo>
                    <a:pt x="205911" y="165885"/>
                  </a:lnTo>
                  <a:lnTo>
                    <a:pt x="214930" y="164391"/>
                  </a:lnTo>
                  <a:lnTo>
                    <a:pt x="224540" y="161944"/>
                  </a:lnTo>
                  <a:lnTo>
                    <a:pt x="236264" y="1582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34903" y="1308892"/>
              <a:ext cx="157125" cy="199645"/>
            </a:xfrm>
            <a:custGeom>
              <a:avLst/>
              <a:gdLst/>
              <a:ahLst/>
              <a:cxnLst/>
              <a:rect l="0" t="0" r="0" b="0"/>
              <a:pathLst>
                <a:path w="157125" h="199645">
                  <a:moveTo>
                    <a:pt x="9725" y="62773"/>
                  </a:moveTo>
                  <a:lnTo>
                    <a:pt x="6859" y="74575"/>
                  </a:lnTo>
                  <a:lnTo>
                    <a:pt x="4717" y="86345"/>
                  </a:lnTo>
                  <a:lnTo>
                    <a:pt x="3118" y="99230"/>
                  </a:lnTo>
                  <a:lnTo>
                    <a:pt x="2111" y="112906"/>
                  </a:lnTo>
                  <a:lnTo>
                    <a:pt x="1910" y="126585"/>
                  </a:lnTo>
                  <a:lnTo>
                    <a:pt x="2541" y="139700"/>
                  </a:lnTo>
                  <a:lnTo>
                    <a:pt x="3049" y="148577"/>
                  </a:lnTo>
                  <a:lnTo>
                    <a:pt x="2564" y="149439"/>
                  </a:lnTo>
                  <a:lnTo>
                    <a:pt x="1780" y="144636"/>
                  </a:lnTo>
                  <a:lnTo>
                    <a:pt x="1070" y="136399"/>
                  </a:lnTo>
                  <a:lnTo>
                    <a:pt x="517" y="126058"/>
                  </a:lnTo>
                  <a:lnTo>
                    <a:pt x="115" y="114406"/>
                  </a:lnTo>
                  <a:lnTo>
                    <a:pt x="0" y="102088"/>
                  </a:lnTo>
                  <a:lnTo>
                    <a:pt x="448" y="89710"/>
                  </a:lnTo>
                  <a:lnTo>
                    <a:pt x="1563" y="77590"/>
                  </a:lnTo>
                  <a:lnTo>
                    <a:pt x="3295" y="65815"/>
                  </a:lnTo>
                  <a:lnTo>
                    <a:pt x="5528" y="54364"/>
                  </a:lnTo>
                  <a:lnTo>
                    <a:pt x="8151" y="43183"/>
                  </a:lnTo>
                  <a:lnTo>
                    <a:pt x="11385" y="32536"/>
                  </a:lnTo>
                  <a:lnTo>
                    <a:pt x="15767" y="22984"/>
                  </a:lnTo>
                  <a:lnTo>
                    <a:pt x="21495" y="14752"/>
                  </a:lnTo>
                  <a:lnTo>
                    <a:pt x="28460" y="8071"/>
                  </a:lnTo>
                  <a:lnTo>
                    <a:pt x="36432" y="3332"/>
                  </a:lnTo>
                  <a:lnTo>
                    <a:pt x="45165" y="568"/>
                  </a:lnTo>
                  <a:lnTo>
                    <a:pt x="54452" y="0"/>
                  </a:lnTo>
                  <a:lnTo>
                    <a:pt x="64131" y="2189"/>
                  </a:lnTo>
                  <a:lnTo>
                    <a:pt x="74078" y="7179"/>
                  </a:lnTo>
                  <a:lnTo>
                    <a:pt x="84043" y="14597"/>
                  </a:lnTo>
                  <a:lnTo>
                    <a:pt x="93661" y="23926"/>
                  </a:lnTo>
                  <a:lnTo>
                    <a:pt x="102755" y="34674"/>
                  </a:lnTo>
                  <a:lnTo>
                    <a:pt x="111167" y="46276"/>
                  </a:lnTo>
                  <a:lnTo>
                    <a:pt x="118671" y="58121"/>
                  </a:lnTo>
                  <a:lnTo>
                    <a:pt x="125237" y="69859"/>
                  </a:lnTo>
                  <a:lnTo>
                    <a:pt x="130987" y="81364"/>
                  </a:lnTo>
                  <a:lnTo>
                    <a:pt x="136091" y="92630"/>
                  </a:lnTo>
                  <a:lnTo>
                    <a:pt x="140709" y="103698"/>
                  </a:lnTo>
                  <a:lnTo>
                    <a:pt x="144812" y="114777"/>
                  </a:lnTo>
                  <a:lnTo>
                    <a:pt x="148197" y="126216"/>
                  </a:lnTo>
                  <a:lnTo>
                    <a:pt x="150808" y="138163"/>
                  </a:lnTo>
                  <a:lnTo>
                    <a:pt x="152736" y="150196"/>
                  </a:lnTo>
                  <a:lnTo>
                    <a:pt x="154322" y="162695"/>
                  </a:lnTo>
                  <a:lnTo>
                    <a:pt x="155705" y="177880"/>
                  </a:lnTo>
                  <a:lnTo>
                    <a:pt x="157124" y="199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49224" y="1142422"/>
              <a:ext cx="174431" cy="385049"/>
            </a:xfrm>
            <a:custGeom>
              <a:avLst/>
              <a:gdLst/>
              <a:ahLst/>
              <a:cxnLst/>
              <a:rect l="0" t="0" r="0" b="0"/>
              <a:pathLst>
                <a:path w="174431" h="385049">
                  <a:moveTo>
                    <a:pt x="69145" y="302943"/>
                  </a:moveTo>
                  <a:lnTo>
                    <a:pt x="74946" y="297008"/>
                  </a:lnTo>
                  <a:lnTo>
                    <a:pt x="79870" y="290804"/>
                  </a:lnTo>
                  <a:lnTo>
                    <a:pt x="84364" y="283708"/>
                  </a:lnTo>
                  <a:lnTo>
                    <a:pt x="88239" y="275767"/>
                  </a:lnTo>
                  <a:lnTo>
                    <a:pt x="90956" y="267121"/>
                  </a:lnTo>
                  <a:lnTo>
                    <a:pt x="92302" y="257936"/>
                  </a:lnTo>
                  <a:lnTo>
                    <a:pt x="92057" y="248682"/>
                  </a:lnTo>
                  <a:lnTo>
                    <a:pt x="89843" y="240089"/>
                  </a:lnTo>
                  <a:lnTo>
                    <a:pt x="85646" y="232516"/>
                  </a:lnTo>
                  <a:lnTo>
                    <a:pt x="79744" y="226452"/>
                  </a:lnTo>
                  <a:lnTo>
                    <a:pt x="72503" y="222661"/>
                  </a:lnTo>
                  <a:lnTo>
                    <a:pt x="64272" y="221338"/>
                  </a:lnTo>
                  <a:lnTo>
                    <a:pt x="55494" y="222212"/>
                  </a:lnTo>
                  <a:lnTo>
                    <a:pt x="46690" y="224842"/>
                  </a:lnTo>
                  <a:lnTo>
                    <a:pt x="38149" y="228795"/>
                  </a:lnTo>
                  <a:lnTo>
                    <a:pt x="30111" y="233868"/>
                  </a:lnTo>
                  <a:lnTo>
                    <a:pt x="22859" y="240087"/>
                  </a:lnTo>
                  <a:lnTo>
                    <a:pt x="16466" y="247381"/>
                  </a:lnTo>
                  <a:lnTo>
                    <a:pt x="11003" y="255735"/>
                  </a:lnTo>
                  <a:lnTo>
                    <a:pt x="6623" y="265252"/>
                  </a:lnTo>
                  <a:lnTo>
                    <a:pt x="3309" y="275880"/>
                  </a:lnTo>
                  <a:lnTo>
                    <a:pt x="1065" y="287442"/>
                  </a:lnTo>
                  <a:lnTo>
                    <a:pt x="0" y="299727"/>
                  </a:lnTo>
                  <a:lnTo>
                    <a:pt x="64" y="312538"/>
                  </a:lnTo>
                  <a:lnTo>
                    <a:pt x="1241" y="325393"/>
                  </a:lnTo>
                  <a:lnTo>
                    <a:pt x="3627" y="337563"/>
                  </a:lnTo>
                  <a:lnTo>
                    <a:pt x="7162" y="348704"/>
                  </a:lnTo>
                  <a:lnTo>
                    <a:pt x="11823" y="358657"/>
                  </a:lnTo>
                  <a:lnTo>
                    <a:pt x="17700" y="367279"/>
                  </a:lnTo>
                  <a:lnTo>
                    <a:pt x="24729" y="374620"/>
                  </a:lnTo>
                  <a:lnTo>
                    <a:pt x="32719" y="380399"/>
                  </a:lnTo>
                  <a:lnTo>
                    <a:pt x="41451" y="383934"/>
                  </a:lnTo>
                  <a:lnTo>
                    <a:pt x="50723" y="385048"/>
                  </a:lnTo>
                  <a:lnTo>
                    <a:pt x="60049" y="383848"/>
                  </a:lnTo>
                  <a:lnTo>
                    <a:pt x="68697" y="380461"/>
                  </a:lnTo>
                  <a:lnTo>
                    <a:pt x="76323" y="375173"/>
                  </a:lnTo>
                  <a:lnTo>
                    <a:pt x="82935" y="368048"/>
                  </a:lnTo>
                  <a:lnTo>
                    <a:pt x="88691" y="358848"/>
                  </a:lnTo>
                  <a:lnTo>
                    <a:pt x="93788" y="347624"/>
                  </a:lnTo>
                  <a:lnTo>
                    <a:pt x="98399" y="334683"/>
                  </a:lnTo>
                  <a:lnTo>
                    <a:pt x="102665" y="320402"/>
                  </a:lnTo>
                  <a:lnTo>
                    <a:pt x="106684" y="305124"/>
                  </a:lnTo>
                  <a:lnTo>
                    <a:pt x="110369" y="288969"/>
                  </a:lnTo>
                  <a:lnTo>
                    <a:pt x="113466" y="271839"/>
                  </a:lnTo>
                  <a:lnTo>
                    <a:pt x="115880" y="253770"/>
                  </a:lnTo>
                  <a:lnTo>
                    <a:pt x="117670" y="235230"/>
                  </a:lnTo>
                  <a:lnTo>
                    <a:pt x="118953" y="217011"/>
                  </a:lnTo>
                  <a:lnTo>
                    <a:pt x="119854" y="199525"/>
                  </a:lnTo>
                  <a:lnTo>
                    <a:pt x="120477" y="182512"/>
                  </a:lnTo>
                  <a:lnTo>
                    <a:pt x="120903" y="165255"/>
                  </a:lnTo>
                  <a:lnTo>
                    <a:pt x="121193" y="147344"/>
                  </a:lnTo>
                  <a:lnTo>
                    <a:pt x="121388" y="128703"/>
                  </a:lnTo>
                  <a:lnTo>
                    <a:pt x="121520" y="109417"/>
                  </a:lnTo>
                  <a:lnTo>
                    <a:pt x="121603" y="89629"/>
                  </a:lnTo>
                  <a:lnTo>
                    <a:pt x="121490" y="69797"/>
                  </a:lnTo>
                  <a:lnTo>
                    <a:pt x="120881" y="50642"/>
                  </a:lnTo>
                  <a:lnTo>
                    <a:pt x="119655" y="32537"/>
                  </a:lnTo>
                  <a:lnTo>
                    <a:pt x="117835" y="16632"/>
                  </a:lnTo>
                  <a:lnTo>
                    <a:pt x="115098" y="5292"/>
                  </a:lnTo>
                  <a:lnTo>
                    <a:pt x="111442" y="0"/>
                  </a:lnTo>
                  <a:lnTo>
                    <a:pt x="107700" y="663"/>
                  </a:lnTo>
                  <a:lnTo>
                    <a:pt x="104092" y="6194"/>
                  </a:lnTo>
                  <a:lnTo>
                    <a:pt x="100910" y="15372"/>
                  </a:lnTo>
                  <a:lnTo>
                    <a:pt x="98719" y="27167"/>
                  </a:lnTo>
                  <a:lnTo>
                    <a:pt x="97744" y="40790"/>
                  </a:lnTo>
                  <a:lnTo>
                    <a:pt x="97744" y="55510"/>
                  </a:lnTo>
                  <a:lnTo>
                    <a:pt x="98204" y="70619"/>
                  </a:lnTo>
                  <a:lnTo>
                    <a:pt x="98778" y="85706"/>
                  </a:lnTo>
                  <a:lnTo>
                    <a:pt x="99466" y="100448"/>
                  </a:lnTo>
                  <a:lnTo>
                    <a:pt x="100527" y="114510"/>
                  </a:lnTo>
                  <a:lnTo>
                    <a:pt x="102086" y="127801"/>
                  </a:lnTo>
                  <a:lnTo>
                    <a:pt x="103961" y="140881"/>
                  </a:lnTo>
                  <a:lnTo>
                    <a:pt x="105767" y="154811"/>
                  </a:lnTo>
                  <a:lnTo>
                    <a:pt x="107283" y="170116"/>
                  </a:lnTo>
                  <a:lnTo>
                    <a:pt x="108624" y="186654"/>
                  </a:lnTo>
                  <a:lnTo>
                    <a:pt x="110130" y="203906"/>
                  </a:lnTo>
                  <a:lnTo>
                    <a:pt x="112000" y="221473"/>
                  </a:lnTo>
                  <a:lnTo>
                    <a:pt x="114427" y="238979"/>
                  </a:lnTo>
                  <a:lnTo>
                    <a:pt x="117667" y="256025"/>
                  </a:lnTo>
                  <a:lnTo>
                    <a:pt x="121774" y="272442"/>
                  </a:lnTo>
                  <a:lnTo>
                    <a:pt x="126481" y="288091"/>
                  </a:lnTo>
                  <a:lnTo>
                    <a:pt x="131326" y="302767"/>
                  </a:lnTo>
                  <a:lnTo>
                    <a:pt x="136030" y="316449"/>
                  </a:lnTo>
                  <a:lnTo>
                    <a:pt x="140733" y="329014"/>
                  </a:lnTo>
                  <a:lnTo>
                    <a:pt x="146575" y="341488"/>
                  </a:lnTo>
                  <a:lnTo>
                    <a:pt x="156302" y="356085"/>
                  </a:lnTo>
                  <a:lnTo>
                    <a:pt x="174430" y="376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07923" y="1118981"/>
              <a:ext cx="210572" cy="421141"/>
            </a:xfrm>
            <a:custGeom>
              <a:avLst/>
              <a:gdLst/>
              <a:ahLst/>
              <a:cxnLst/>
              <a:rect l="0" t="0" r="0" b="0"/>
              <a:pathLst>
                <a:path w="210572" h="421141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0"/>
                  </a:lnTo>
                  <a:lnTo>
                    <a:pt x="3864" y="54239"/>
                  </a:lnTo>
                  <a:lnTo>
                    <a:pt x="6180" y="67099"/>
                  </a:lnTo>
                  <a:lnTo>
                    <a:pt x="8842" y="79509"/>
                  </a:lnTo>
                  <a:lnTo>
                    <a:pt x="11593" y="91795"/>
                  </a:lnTo>
                  <a:lnTo>
                    <a:pt x="14052" y="104644"/>
                  </a:lnTo>
                  <a:lnTo>
                    <a:pt x="16037" y="118399"/>
                  </a:lnTo>
                  <a:lnTo>
                    <a:pt x="17709" y="132909"/>
                  </a:lnTo>
                  <a:lnTo>
                    <a:pt x="19445" y="147727"/>
                  </a:lnTo>
                  <a:lnTo>
                    <a:pt x="21468" y="162554"/>
                  </a:lnTo>
                  <a:lnTo>
                    <a:pt x="23828" y="177426"/>
                  </a:lnTo>
                  <a:lnTo>
                    <a:pt x="26493" y="192623"/>
                  </a:lnTo>
                  <a:lnTo>
                    <a:pt x="29394" y="208289"/>
                  </a:lnTo>
                  <a:lnTo>
                    <a:pt x="32309" y="224419"/>
                  </a:lnTo>
                  <a:lnTo>
                    <a:pt x="34880" y="240940"/>
                  </a:lnTo>
                  <a:lnTo>
                    <a:pt x="36937" y="257758"/>
                  </a:lnTo>
                  <a:lnTo>
                    <a:pt x="38487" y="274629"/>
                  </a:lnTo>
                  <a:lnTo>
                    <a:pt x="39608" y="291183"/>
                  </a:lnTo>
                  <a:lnTo>
                    <a:pt x="40400" y="307242"/>
                  </a:lnTo>
                  <a:lnTo>
                    <a:pt x="40951" y="322805"/>
                  </a:lnTo>
                  <a:lnTo>
                    <a:pt x="41328" y="337948"/>
                  </a:lnTo>
                  <a:lnTo>
                    <a:pt x="41586" y="352666"/>
                  </a:lnTo>
                  <a:lnTo>
                    <a:pt x="41770" y="363467"/>
                  </a:lnTo>
                  <a:lnTo>
                    <a:pt x="41909" y="365952"/>
                  </a:lnTo>
                  <a:lnTo>
                    <a:pt x="42002" y="361553"/>
                  </a:lnTo>
                  <a:lnTo>
                    <a:pt x="42226" y="352852"/>
                  </a:lnTo>
                  <a:lnTo>
                    <a:pt x="42902" y="342108"/>
                  </a:lnTo>
                  <a:lnTo>
                    <a:pt x="44171" y="330653"/>
                  </a:lnTo>
                  <a:lnTo>
                    <a:pt x="46005" y="319103"/>
                  </a:lnTo>
                  <a:lnTo>
                    <a:pt x="48307" y="307690"/>
                  </a:lnTo>
                  <a:lnTo>
                    <a:pt x="50975" y="296481"/>
                  </a:lnTo>
                  <a:lnTo>
                    <a:pt x="54241" y="285789"/>
                  </a:lnTo>
                  <a:lnTo>
                    <a:pt x="58643" y="276192"/>
                  </a:lnTo>
                  <a:lnTo>
                    <a:pt x="64390" y="267925"/>
                  </a:lnTo>
                  <a:lnTo>
                    <a:pt x="71538" y="261217"/>
                  </a:lnTo>
                  <a:lnTo>
                    <a:pt x="80163" y="256458"/>
                  </a:lnTo>
                  <a:lnTo>
                    <a:pt x="90148" y="253676"/>
                  </a:lnTo>
                  <a:lnTo>
                    <a:pt x="101091" y="252925"/>
                  </a:lnTo>
                  <a:lnTo>
                    <a:pt x="112420" y="254459"/>
                  </a:lnTo>
                  <a:lnTo>
                    <a:pt x="123767" y="258192"/>
                  </a:lnTo>
                  <a:lnTo>
                    <a:pt x="134653" y="263781"/>
                  </a:lnTo>
                  <a:lnTo>
                    <a:pt x="144430" y="270811"/>
                  </a:lnTo>
                  <a:lnTo>
                    <a:pt x="152859" y="278911"/>
                  </a:lnTo>
                  <a:lnTo>
                    <a:pt x="160196" y="287939"/>
                  </a:lnTo>
                  <a:lnTo>
                    <a:pt x="166981" y="297976"/>
                  </a:lnTo>
                  <a:lnTo>
                    <a:pt x="173584" y="308986"/>
                  </a:lnTo>
                  <a:lnTo>
                    <a:pt x="180024" y="320819"/>
                  </a:lnTo>
                  <a:lnTo>
                    <a:pt x="186055" y="333294"/>
                  </a:lnTo>
                  <a:lnTo>
                    <a:pt x="191557" y="346234"/>
                  </a:lnTo>
                  <a:lnTo>
                    <a:pt x="196403" y="359283"/>
                  </a:lnTo>
                  <a:lnTo>
                    <a:pt x="200870" y="373393"/>
                  </a:lnTo>
                  <a:lnTo>
                    <a:pt x="205350" y="392036"/>
                  </a:lnTo>
                  <a:lnTo>
                    <a:pt x="21057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65209" y="1319023"/>
              <a:ext cx="398266" cy="189514"/>
            </a:xfrm>
            <a:custGeom>
              <a:avLst/>
              <a:gdLst/>
              <a:ahLst/>
              <a:cxnLst/>
              <a:rect l="0" t="0" r="0" b="0"/>
              <a:pathLst>
                <a:path w="398266" h="189514">
                  <a:moveTo>
                    <a:pt x="16456" y="0"/>
                  </a:moveTo>
                  <a:lnTo>
                    <a:pt x="10722" y="6002"/>
                  </a:lnTo>
                  <a:lnTo>
                    <a:pt x="6438" y="12846"/>
                  </a:lnTo>
                  <a:lnTo>
                    <a:pt x="3236" y="21243"/>
                  </a:lnTo>
                  <a:lnTo>
                    <a:pt x="1048" y="31216"/>
                  </a:lnTo>
                  <a:lnTo>
                    <a:pt x="0" y="42827"/>
                  </a:lnTo>
                  <a:lnTo>
                    <a:pt x="58" y="55932"/>
                  </a:lnTo>
                  <a:lnTo>
                    <a:pt x="1055" y="69936"/>
                  </a:lnTo>
                  <a:lnTo>
                    <a:pt x="2782" y="83932"/>
                  </a:lnTo>
                  <a:lnTo>
                    <a:pt x="5051" y="97410"/>
                  </a:lnTo>
                  <a:lnTo>
                    <a:pt x="7709" y="110235"/>
                  </a:lnTo>
                  <a:lnTo>
                    <a:pt x="10636" y="122460"/>
                  </a:lnTo>
                  <a:lnTo>
                    <a:pt x="13756" y="134198"/>
                  </a:lnTo>
                  <a:lnTo>
                    <a:pt x="17172" y="145403"/>
                  </a:lnTo>
                  <a:lnTo>
                    <a:pt x="21152" y="155870"/>
                  </a:lnTo>
                  <a:lnTo>
                    <a:pt x="25800" y="165532"/>
                  </a:lnTo>
                  <a:lnTo>
                    <a:pt x="31228" y="173989"/>
                  </a:lnTo>
                  <a:lnTo>
                    <a:pt x="37628" y="180460"/>
                  </a:lnTo>
                  <a:lnTo>
                    <a:pt x="45002" y="184687"/>
                  </a:lnTo>
                  <a:lnTo>
                    <a:pt x="52886" y="186558"/>
                  </a:lnTo>
                  <a:lnTo>
                    <a:pt x="60483" y="185852"/>
                  </a:lnTo>
                  <a:lnTo>
                    <a:pt x="67370" y="182709"/>
                  </a:lnTo>
                  <a:lnTo>
                    <a:pt x="73637" y="177533"/>
                  </a:lnTo>
                  <a:lnTo>
                    <a:pt x="79685" y="170788"/>
                  </a:lnTo>
                  <a:lnTo>
                    <a:pt x="85787" y="162883"/>
                  </a:lnTo>
                  <a:lnTo>
                    <a:pt x="91886" y="153987"/>
                  </a:lnTo>
                  <a:lnTo>
                    <a:pt x="97689" y="144039"/>
                  </a:lnTo>
                  <a:lnTo>
                    <a:pt x="103037" y="133090"/>
                  </a:lnTo>
                  <a:lnTo>
                    <a:pt x="107766" y="121297"/>
                  </a:lnTo>
                  <a:lnTo>
                    <a:pt x="111637" y="108849"/>
                  </a:lnTo>
                  <a:lnTo>
                    <a:pt x="114620" y="95940"/>
                  </a:lnTo>
                  <a:lnTo>
                    <a:pt x="117318" y="83527"/>
                  </a:lnTo>
                  <a:lnTo>
                    <a:pt x="120815" y="73249"/>
                  </a:lnTo>
                  <a:lnTo>
                    <a:pt x="125657" y="65842"/>
                  </a:lnTo>
                  <a:lnTo>
                    <a:pt x="131708" y="61687"/>
                  </a:lnTo>
                  <a:lnTo>
                    <a:pt x="138460" y="61236"/>
                  </a:lnTo>
                  <a:lnTo>
                    <a:pt x="145517" y="64344"/>
                  </a:lnTo>
                  <a:lnTo>
                    <a:pt x="152508" y="70446"/>
                  </a:lnTo>
                  <a:lnTo>
                    <a:pt x="159035" y="78868"/>
                  </a:lnTo>
                  <a:lnTo>
                    <a:pt x="164928" y="89000"/>
                  </a:lnTo>
                  <a:lnTo>
                    <a:pt x="170051" y="100355"/>
                  </a:lnTo>
                  <a:lnTo>
                    <a:pt x="174201" y="112565"/>
                  </a:lnTo>
                  <a:lnTo>
                    <a:pt x="177371" y="125360"/>
                  </a:lnTo>
                  <a:lnTo>
                    <a:pt x="179857" y="138390"/>
                  </a:lnTo>
                  <a:lnTo>
                    <a:pt x="182150" y="151219"/>
                  </a:lnTo>
                  <a:lnTo>
                    <a:pt x="184531" y="163559"/>
                  </a:lnTo>
                  <a:lnTo>
                    <a:pt x="186476" y="172986"/>
                  </a:lnTo>
                  <a:lnTo>
                    <a:pt x="187249" y="176259"/>
                  </a:lnTo>
                  <a:lnTo>
                    <a:pt x="187208" y="173934"/>
                  </a:lnTo>
                  <a:lnTo>
                    <a:pt x="186832" y="167617"/>
                  </a:lnTo>
                  <a:lnTo>
                    <a:pt x="186563" y="158643"/>
                  </a:lnTo>
                  <a:lnTo>
                    <a:pt x="186817" y="147930"/>
                  </a:lnTo>
                  <a:lnTo>
                    <a:pt x="187759" y="136077"/>
                  </a:lnTo>
                  <a:lnTo>
                    <a:pt x="189352" y="123313"/>
                  </a:lnTo>
                  <a:lnTo>
                    <a:pt x="191481" y="109584"/>
                  </a:lnTo>
                  <a:lnTo>
                    <a:pt x="194030" y="94946"/>
                  </a:lnTo>
                  <a:lnTo>
                    <a:pt x="197212" y="80195"/>
                  </a:lnTo>
                  <a:lnTo>
                    <a:pt x="201558" y="66734"/>
                  </a:lnTo>
                  <a:lnTo>
                    <a:pt x="207257" y="55253"/>
                  </a:lnTo>
                  <a:lnTo>
                    <a:pt x="214033" y="46241"/>
                  </a:lnTo>
                  <a:lnTo>
                    <a:pt x="221344" y="40312"/>
                  </a:lnTo>
                  <a:lnTo>
                    <a:pt x="228812" y="37483"/>
                  </a:lnTo>
                  <a:lnTo>
                    <a:pt x="236095" y="37482"/>
                  </a:lnTo>
                  <a:lnTo>
                    <a:pt x="242825" y="40040"/>
                  </a:lnTo>
                  <a:lnTo>
                    <a:pt x="248870" y="44751"/>
                  </a:lnTo>
                  <a:lnTo>
                    <a:pt x="254436" y="51144"/>
                  </a:lnTo>
                  <a:lnTo>
                    <a:pt x="259949" y="58788"/>
                  </a:lnTo>
                  <a:lnTo>
                    <a:pt x="265665" y="67284"/>
                  </a:lnTo>
                  <a:lnTo>
                    <a:pt x="271707" y="74750"/>
                  </a:lnTo>
                  <a:lnTo>
                    <a:pt x="277410" y="78254"/>
                  </a:lnTo>
                  <a:lnTo>
                    <a:pt x="281858" y="77281"/>
                  </a:lnTo>
                  <a:lnTo>
                    <a:pt x="285412" y="72938"/>
                  </a:lnTo>
                  <a:lnTo>
                    <a:pt x="288587" y="66371"/>
                  </a:lnTo>
                  <a:lnTo>
                    <a:pt x="291843" y="58388"/>
                  </a:lnTo>
                  <a:lnTo>
                    <a:pt x="295613" y="49505"/>
                  </a:lnTo>
                  <a:lnTo>
                    <a:pt x="300076" y="40066"/>
                  </a:lnTo>
                  <a:lnTo>
                    <a:pt x="305524" y="30930"/>
                  </a:lnTo>
                  <a:lnTo>
                    <a:pt x="312459" y="23456"/>
                  </a:lnTo>
                  <a:lnTo>
                    <a:pt x="320999" y="18254"/>
                  </a:lnTo>
                  <a:lnTo>
                    <a:pt x="330478" y="15574"/>
                  </a:lnTo>
                  <a:lnTo>
                    <a:pt x="339684" y="15662"/>
                  </a:lnTo>
                  <a:lnTo>
                    <a:pt x="347941" y="18353"/>
                  </a:lnTo>
                  <a:lnTo>
                    <a:pt x="355108" y="23207"/>
                  </a:lnTo>
                  <a:lnTo>
                    <a:pt x="361305" y="29729"/>
                  </a:lnTo>
                  <a:lnTo>
                    <a:pt x="366724" y="37480"/>
                  </a:lnTo>
                  <a:lnTo>
                    <a:pt x="371396" y="46271"/>
                  </a:lnTo>
                  <a:lnTo>
                    <a:pt x="375179" y="56147"/>
                  </a:lnTo>
                  <a:lnTo>
                    <a:pt x="378068" y="67044"/>
                  </a:lnTo>
                  <a:lnTo>
                    <a:pt x="380351" y="78632"/>
                  </a:lnTo>
                  <a:lnTo>
                    <a:pt x="382500" y="90410"/>
                  </a:lnTo>
                  <a:lnTo>
                    <a:pt x="384802" y="102074"/>
                  </a:lnTo>
                  <a:lnTo>
                    <a:pt x="387348" y="113516"/>
                  </a:lnTo>
                  <a:lnTo>
                    <a:pt x="390137" y="124733"/>
                  </a:lnTo>
                  <a:lnTo>
                    <a:pt x="393117" y="135750"/>
                  </a:lnTo>
                  <a:lnTo>
                    <a:pt x="395898" y="146351"/>
                  </a:lnTo>
                  <a:lnTo>
                    <a:pt x="397927" y="157209"/>
                  </a:lnTo>
                  <a:lnTo>
                    <a:pt x="398265" y="170399"/>
                  </a:lnTo>
                  <a:lnTo>
                    <a:pt x="39548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29783" y="1382194"/>
              <a:ext cx="15137" cy="136871"/>
            </a:xfrm>
            <a:custGeom>
              <a:avLst/>
              <a:gdLst/>
              <a:ahLst/>
              <a:cxnLst/>
              <a:rect l="0" t="0" r="0" b="0"/>
              <a:pathLst>
                <a:path w="15137" h="136871">
                  <a:moveTo>
                    <a:pt x="4607" y="0"/>
                  </a:moveTo>
                  <a:lnTo>
                    <a:pt x="1806" y="11802"/>
                  </a:lnTo>
                  <a:lnTo>
                    <a:pt x="306" y="23571"/>
                  </a:lnTo>
                  <a:lnTo>
                    <a:pt x="0" y="36457"/>
                  </a:lnTo>
                  <a:lnTo>
                    <a:pt x="679" y="50132"/>
                  </a:lnTo>
                  <a:lnTo>
                    <a:pt x="2147" y="63812"/>
                  </a:lnTo>
                  <a:lnTo>
                    <a:pt x="4211" y="77019"/>
                  </a:lnTo>
                  <a:lnTo>
                    <a:pt x="6557" y="89368"/>
                  </a:lnTo>
                  <a:lnTo>
                    <a:pt x="8986" y="101725"/>
                  </a:lnTo>
                  <a:lnTo>
                    <a:pt x="11705" y="116287"/>
                  </a:lnTo>
                  <a:lnTo>
                    <a:pt x="15136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23861" y="12558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56177" y="1080615"/>
              <a:ext cx="194069" cy="438727"/>
            </a:xfrm>
            <a:custGeom>
              <a:avLst/>
              <a:gdLst/>
              <a:ahLst/>
              <a:cxnLst/>
              <a:rect l="0" t="0" r="0" b="0"/>
              <a:pathLst>
                <a:path w="194069" h="438727">
                  <a:moveTo>
                    <a:pt x="67726" y="375278"/>
                  </a:moveTo>
                  <a:lnTo>
                    <a:pt x="76393" y="369344"/>
                  </a:lnTo>
                  <a:lnTo>
                    <a:pt x="83460" y="363139"/>
                  </a:lnTo>
                  <a:lnTo>
                    <a:pt x="89557" y="356043"/>
                  </a:lnTo>
                  <a:lnTo>
                    <a:pt x="94611" y="348103"/>
                  </a:lnTo>
                  <a:lnTo>
                    <a:pt x="98178" y="339457"/>
                  </a:lnTo>
                  <a:lnTo>
                    <a:pt x="100126" y="330267"/>
                  </a:lnTo>
                  <a:lnTo>
                    <a:pt x="100468" y="320840"/>
                  </a:lnTo>
                  <a:lnTo>
                    <a:pt x="99186" y="311599"/>
                  </a:lnTo>
                  <a:lnTo>
                    <a:pt x="96426" y="302772"/>
                  </a:lnTo>
                  <a:lnTo>
                    <a:pt x="92135" y="294883"/>
                  </a:lnTo>
                  <a:lnTo>
                    <a:pt x="85982" y="288795"/>
                  </a:lnTo>
                  <a:lnTo>
                    <a:pt x="77964" y="284821"/>
                  </a:lnTo>
                  <a:lnTo>
                    <a:pt x="68666" y="282950"/>
                  </a:lnTo>
                  <a:lnTo>
                    <a:pt x="59049" y="283124"/>
                  </a:lnTo>
                  <a:lnTo>
                    <a:pt x="49696" y="285091"/>
                  </a:lnTo>
                  <a:lnTo>
                    <a:pt x="40810" y="288493"/>
                  </a:lnTo>
                  <a:lnTo>
                    <a:pt x="32388" y="292976"/>
                  </a:lnTo>
                  <a:lnTo>
                    <a:pt x="24365" y="298257"/>
                  </a:lnTo>
                  <a:lnTo>
                    <a:pt x="16978" y="304596"/>
                  </a:lnTo>
                  <a:lnTo>
                    <a:pt x="10761" y="312746"/>
                  </a:lnTo>
                  <a:lnTo>
                    <a:pt x="5914" y="322971"/>
                  </a:lnTo>
                  <a:lnTo>
                    <a:pt x="2488" y="334923"/>
                  </a:lnTo>
                  <a:lnTo>
                    <a:pt x="554" y="347935"/>
                  </a:lnTo>
                  <a:lnTo>
                    <a:pt x="0" y="361497"/>
                  </a:lnTo>
                  <a:lnTo>
                    <a:pt x="746" y="375161"/>
                  </a:lnTo>
                  <a:lnTo>
                    <a:pt x="2833" y="388474"/>
                  </a:lnTo>
                  <a:lnTo>
                    <a:pt x="6169" y="401223"/>
                  </a:lnTo>
                  <a:lnTo>
                    <a:pt x="10865" y="412916"/>
                  </a:lnTo>
                  <a:lnTo>
                    <a:pt x="17298" y="422719"/>
                  </a:lnTo>
                  <a:lnTo>
                    <a:pt x="25506" y="430340"/>
                  </a:lnTo>
                  <a:lnTo>
                    <a:pt x="34934" y="435644"/>
                  </a:lnTo>
                  <a:lnTo>
                    <a:pt x="44639" y="438397"/>
                  </a:lnTo>
                  <a:lnTo>
                    <a:pt x="54046" y="438726"/>
                  </a:lnTo>
                  <a:lnTo>
                    <a:pt x="62799" y="436864"/>
                  </a:lnTo>
                  <a:lnTo>
                    <a:pt x="70599" y="432966"/>
                  </a:lnTo>
                  <a:lnTo>
                    <a:pt x="77395" y="427303"/>
                  </a:lnTo>
                  <a:lnTo>
                    <a:pt x="83314" y="419912"/>
                  </a:lnTo>
                  <a:lnTo>
                    <a:pt x="88539" y="410524"/>
                  </a:lnTo>
                  <a:lnTo>
                    <a:pt x="93246" y="399181"/>
                  </a:lnTo>
                  <a:lnTo>
                    <a:pt x="97583" y="386498"/>
                  </a:lnTo>
                  <a:lnTo>
                    <a:pt x="101655" y="373454"/>
                  </a:lnTo>
                  <a:lnTo>
                    <a:pt x="105547" y="360634"/>
                  </a:lnTo>
                  <a:lnTo>
                    <a:pt x="109314" y="347756"/>
                  </a:lnTo>
                  <a:lnTo>
                    <a:pt x="112998" y="333905"/>
                  </a:lnTo>
                  <a:lnTo>
                    <a:pt x="116619" y="318620"/>
                  </a:lnTo>
                  <a:lnTo>
                    <a:pt x="120033" y="301912"/>
                  </a:lnTo>
                  <a:lnTo>
                    <a:pt x="122947" y="284006"/>
                  </a:lnTo>
                  <a:lnTo>
                    <a:pt x="125238" y="265171"/>
                  </a:lnTo>
                  <a:lnTo>
                    <a:pt x="126945" y="245487"/>
                  </a:lnTo>
                  <a:lnTo>
                    <a:pt x="128174" y="224843"/>
                  </a:lnTo>
                  <a:lnTo>
                    <a:pt x="129038" y="203259"/>
                  </a:lnTo>
                  <a:lnTo>
                    <a:pt x="129636" y="181039"/>
                  </a:lnTo>
                  <a:lnTo>
                    <a:pt x="130046" y="158663"/>
                  </a:lnTo>
                  <a:lnTo>
                    <a:pt x="130319" y="136434"/>
                  </a:lnTo>
                  <a:lnTo>
                    <a:pt x="130335" y="114779"/>
                  </a:lnTo>
                  <a:lnTo>
                    <a:pt x="129814" y="94310"/>
                  </a:lnTo>
                  <a:lnTo>
                    <a:pt x="128645" y="75248"/>
                  </a:lnTo>
                  <a:lnTo>
                    <a:pt x="126878" y="57481"/>
                  </a:lnTo>
                  <a:lnTo>
                    <a:pt x="124619" y="40767"/>
                  </a:lnTo>
                  <a:lnTo>
                    <a:pt x="121975" y="24893"/>
                  </a:lnTo>
                  <a:lnTo>
                    <a:pt x="118598" y="11133"/>
                  </a:lnTo>
                  <a:lnTo>
                    <a:pt x="114457" y="2401"/>
                  </a:lnTo>
                  <a:lnTo>
                    <a:pt x="110555" y="0"/>
                  </a:lnTo>
                  <a:lnTo>
                    <a:pt x="107374" y="3190"/>
                  </a:lnTo>
                  <a:lnTo>
                    <a:pt x="104967" y="10687"/>
                  </a:lnTo>
                  <a:lnTo>
                    <a:pt x="103219" y="21475"/>
                  </a:lnTo>
                  <a:lnTo>
                    <a:pt x="101984" y="34938"/>
                  </a:lnTo>
                  <a:lnTo>
                    <a:pt x="101131" y="50530"/>
                  </a:lnTo>
                  <a:lnTo>
                    <a:pt x="100715" y="67737"/>
                  </a:lnTo>
                  <a:lnTo>
                    <a:pt x="100963" y="86124"/>
                  </a:lnTo>
                  <a:lnTo>
                    <a:pt x="101945" y="105349"/>
                  </a:lnTo>
                  <a:lnTo>
                    <a:pt x="103588" y="125160"/>
                  </a:lnTo>
                  <a:lnTo>
                    <a:pt x="105761" y="145374"/>
                  </a:lnTo>
                  <a:lnTo>
                    <a:pt x="108335" y="165849"/>
                  </a:lnTo>
                  <a:lnTo>
                    <a:pt x="111197" y="186006"/>
                  </a:lnTo>
                  <a:lnTo>
                    <a:pt x="114266" y="204862"/>
                  </a:lnTo>
                  <a:lnTo>
                    <a:pt x="117475" y="221987"/>
                  </a:lnTo>
                  <a:lnTo>
                    <a:pt x="120781" y="237453"/>
                  </a:lnTo>
                  <a:lnTo>
                    <a:pt x="124155" y="251544"/>
                  </a:lnTo>
                  <a:lnTo>
                    <a:pt x="127572" y="264591"/>
                  </a:lnTo>
                  <a:lnTo>
                    <a:pt x="131020" y="277205"/>
                  </a:lnTo>
                  <a:lnTo>
                    <a:pt x="134490" y="290222"/>
                  </a:lnTo>
                  <a:lnTo>
                    <a:pt x="137980" y="304063"/>
                  </a:lnTo>
                  <a:lnTo>
                    <a:pt x="141818" y="318619"/>
                  </a:lnTo>
                  <a:lnTo>
                    <a:pt x="146611" y="333462"/>
                  </a:lnTo>
                  <a:lnTo>
                    <a:pt x="152609" y="348293"/>
                  </a:lnTo>
                  <a:lnTo>
                    <a:pt x="159419" y="362826"/>
                  </a:lnTo>
                  <a:lnTo>
                    <a:pt x="166221" y="376730"/>
                  </a:lnTo>
                  <a:lnTo>
                    <a:pt x="172529" y="389878"/>
                  </a:lnTo>
                  <a:lnTo>
                    <a:pt x="178068" y="401881"/>
                  </a:lnTo>
                  <a:lnTo>
                    <a:pt x="183148" y="413171"/>
                  </a:lnTo>
                  <a:lnTo>
                    <a:pt x="188207" y="424738"/>
                  </a:lnTo>
                  <a:lnTo>
                    <a:pt x="194068" y="4384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32912" y="3452274"/>
            <a:ext cx="1878686" cy="670291"/>
            <a:chOff x="432912" y="3452274"/>
            <a:chExt cx="1878686" cy="670291"/>
          </a:xfrm>
        </p:grpSpPr>
        <p:sp>
          <p:nvSpPr>
            <p:cNvPr id="33" name="Freeform 32"/>
            <p:cNvSpPr/>
            <p:nvPr/>
          </p:nvSpPr>
          <p:spPr>
            <a:xfrm>
              <a:off x="432912" y="3452274"/>
              <a:ext cx="309940" cy="670291"/>
            </a:xfrm>
            <a:custGeom>
              <a:avLst/>
              <a:gdLst/>
              <a:ahLst/>
              <a:cxnLst/>
              <a:rect l="0" t="0" r="0" b="0"/>
              <a:pathLst>
                <a:path w="309940" h="670291">
                  <a:moveTo>
                    <a:pt x="4612" y="670290"/>
                  </a:moveTo>
                  <a:lnTo>
                    <a:pt x="1812" y="661489"/>
                  </a:lnTo>
                  <a:lnTo>
                    <a:pt x="311" y="653142"/>
                  </a:lnTo>
                  <a:lnTo>
                    <a:pt x="0" y="644434"/>
                  </a:lnTo>
                  <a:lnTo>
                    <a:pt x="506" y="634967"/>
                  </a:lnTo>
                  <a:lnTo>
                    <a:pt x="1326" y="624176"/>
                  </a:lnTo>
                  <a:lnTo>
                    <a:pt x="2146" y="611877"/>
                  </a:lnTo>
                  <a:lnTo>
                    <a:pt x="3002" y="598213"/>
                  </a:lnTo>
                  <a:lnTo>
                    <a:pt x="4177" y="583446"/>
                  </a:lnTo>
                  <a:lnTo>
                    <a:pt x="5817" y="567843"/>
                  </a:lnTo>
                  <a:lnTo>
                    <a:pt x="7917" y="551469"/>
                  </a:lnTo>
                  <a:lnTo>
                    <a:pt x="10405" y="534194"/>
                  </a:lnTo>
                  <a:lnTo>
                    <a:pt x="13188" y="516028"/>
                  </a:lnTo>
                  <a:lnTo>
                    <a:pt x="16024" y="497423"/>
                  </a:lnTo>
                  <a:lnTo>
                    <a:pt x="18541" y="479160"/>
                  </a:lnTo>
                  <a:lnTo>
                    <a:pt x="20563" y="461640"/>
                  </a:lnTo>
                  <a:lnTo>
                    <a:pt x="22089" y="444435"/>
                  </a:lnTo>
                  <a:lnTo>
                    <a:pt x="23195" y="426517"/>
                  </a:lnTo>
                  <a:lnTo>
                    <a:pt x="23981" y="407359"/>
                  </a:lnTo>
                  <a:lnTo>
                    <a:pt x="24697" y="387405"/>
                  </a:lnTo>
                  <a:lnTo>
                    <a:pt x="25718" y="367763"/>
                  </a:lnTo>
                  <a:lnTo>
                    <a:pt x="27221" y="349067"/>
                  </a:lnTo>
                  <a:lnTo>
                    <a:pt x="29045" y="331446"/>
                  </a:lnTo>
                  <a:lnTo>
                    <a:pt x="30809" y="314779"/>
                  </a:lnTo>
                  <a:lnTo>
                    <a:pt x="32290" y="298859"/>
                  </a:lnTo>
                  <a:lnTo>
                    <a:pt x="33435" y="283168"/>
                  </a:lnTo>
                  <a:lnTo>
                    <a:pt x="34278" y="266933"/>
                  </a:lnTo>
                  <a:lnTo>
                    <a:pt x="34884" y="249782"/>
                  </a:lnTo>
                  <a:lnTo>
                    <a:pt x="35477" y="232022"/>
                  </a:lnTo>
                  <a:lnTo>
                    <a:pt x="36415" y="214406"/>
                  </a:lnTo>
                  <a:lnTo>
                    <a:pt x="37862" y="197369"/>
                  </a:lnTo>
                  <a:lnTo>
                    <a:pt x="39649" y="180845"/>
                  </a:lnTo>
                  <a:lnTo>
                    <a:pt x="41388" y="164458"/>
                  </a:lnTo>
                  <a:lnTo>
                    <a:pt x="42857" y="147963"/>
                  </a:lnTo>
                  <a:lnTo>
                    <a:pt x="44163" y="131597"/>
                  </a:lnTo>
                  <a:lnTo>
                    <a:pt x="45647" y="115974"/>
                  </a:lnTo>
                  <a:lnTo>
                    <a:pt x="47492" y="101383"/>
                  </a:lnTo>
                  <a:lnTo>
                    <a:pt x="49562" y="87634"/>
                  </a:lnTo>
                  <a:lnTo>
                    <a:pt x="51498" y="74254"/>
                  </a:lnTo>
                  <a:lnTo>
                    <a:pt x="53102" y="60922"/>
                  </a:lnTo>
                  <a:lnTo>
                    <a:pt x="54501" y="47662"/>
                  </a:lnTo>
                  <a:lnTo>
                    <a:pt x="56047" y="34745"/>
                  </a:lnTo>
                  <a:lnTo>
                    <a:pt x="57948" y="22338"/>
                  </a:lnTo>
                  <a:lnTo>
                    <a:pt x="60565" y="11413"/>
                  </a:lnTo>
                  <a:lnTo>
                    <a:pt x="64465" y="3737"/>
                  </a:lnTo>
                  <a:lnTo>
                    <a:pt x="69828" y="0"/>
                  </a:lnTo>
                  <a:lnTo>
                    <a:pt x="76193" y="89"/>
                  </a:lnTo>
                  <a:lnTo>
                    <a:pt x="82690" y="3639"/>
                  </a:lnTo>
                  <a:lnTo>
                    <a:pt x="88794" y="10058"/>
                  </a:lnTo>
                  <a:lnTo>
                    <a:pt x="94346" y="18531"/>
                  </a:lnTo>
                  <a:lnTo>
                    <a:pt x="99375" y="28170"/>
                  </a:lnTo>
                  <a:lnTo>
                    <a:pt x="103976" y="38376"/>
                  </a:lnTo>
                  <a:lnTo>
                    <a:pt x="108252" y="48831"/>
                  </a:lnTo>
                  <a:lnTo>
                    <a:pt x="112291" y="59382"/>
                  </a:lnTo>
                  <a:lnTo>
                    <a:pt x="116163" y="69966"/>
                  </a:lnTo>
                  <a:lnTo>
                    <a:pt x="119919" y="80718"/>
                  </a:lnTo>
                  <a:lnTo>
                    <a:pt x="123595" y="91938"/>
                  </a:lnTo>
                  <a:lnTo>
                    <a:pt x="127217" y="103747"/>
                  </a:lnTo>
                  <a:lnTo>
                    <a:pt x="130802" y="115953"/>
                  </a:lnTo>
                  <a:lnTo>
                    <a:pt x="134362" y="128146"/>
                  </a:lnTo>
                  <a:lnTo>
                    <a:pt x="137905" y="140094"/>
                  </a:lnTo>
                  <a:lnTo>
                    <a:pt x="141437" y="151896"/>
                  </a:lnTo>
                  <a:lnTo>
                    <a:pt x="144962" y="163887"/>
                  </a:lnTo>
                  <a:lnTo>
                    <a:pt x="148486" y="176246"/>
                  </a:lnTo>
                  <a:lnTo>
                    <a:pt x="152175" y="188835"/>
                  </a:lnTo>
                  <a:lnTo>
                    <a:pt x="156337" y="201292"/>
                  </a:lnTo>
                  <a:lnTo>
                    <a:pt x="161099" y="213421"/>
                  </a:lnTo>
                  <a:lnTo>
                    <a:pt x="166263" y="225345"/>
                  </a:lnTo>
                  <a:lnTo>
                    <a:pt x="171422" y="237418"/>
                  </a:lnTo>
                  <a:lnTo>
                    <a:pt x="176335" y="249838"/>
                  </a:lnTo>
                  <a:lnTo>
                    <a:pt x="180938" y="262636"/>
                  </a:lnTo>
                  <a:lnTo>
                    <a:pt x="185256" y="275767"/>
                  </a:lnTo>
                  <a:lnTo>
                    <a:pt x="189344" y="289161"/>
                  </a:lnTo>
                  <a:lnTo>
                    <a:pt x="193258" y="302749"/>
                  </a:lnTo>
                  <a:lnTo>
                    <a:pt x="197047" y="316478"/>
                  </a:lnTo>
                  <a:lnTo>
                    <a:pt x="200748" y="330300"/>
                  </a:lnTo>
                  <a:lnTo>
                    <a:pt x="204387" y="344022"/>
                  </a:lnTo>
                  <a:lnTo>
                    <a:pt x="207984" y="357315"/>
                  </a:lnTo>
                  <a:lnTo>
                    <a:pt x="211558" y="370040"/>
                  </a:lnTo>
                  <a:lnTo>
                    <a:pt x="215280" y="382381"/>
                  </a:lnTo>
                  <a:lnTo>
                    <a:pt x="219464" y="394742"/>
                  </a:lnTo>
                  <a:lnTo>
                    <a:pt x="224240" y="407353"/>
                  </a:lnTo>
                  <a:lnTo>
                    <a:pt x="229414" y="420112"/>
                  </a:lnTo>
                  <a:lnTo>
                    <a:pt x="234580" y="432686"/>
                  </a:lnTo>
                  <a:lnTo>
                    <a:pt x="239497" y="444887"/>
                  </a:lnTo>
                  <a:lnTo>
                    <a:pt x="244103" y="456690"/>
                  </a:lnTo>
                  <a:lnTo>
                    <a:pt x="248423" y="468150"/>
                  </a:lnTo>
                  <a:lnTo>
                    <a:pt x="252512" y="479339"/>
                  </a:lnTo>
                  <a:lnTo>
                    <a:pt x="256427" y="490327"/>
                  </a:lnTo>
                  <a:lnTo>
                    <a:pt x="260217" y="501173"/>
                  </a:lnTo>
                  <a:lnTo>
                    <a:pt x="263918" y="511926"/>
                  </a:lnTo>
                  <a:lnTo>
                    <a:pt x="267558" y="522946"/>
                  </a:lnTo>
                  <a:lnTo>
                    <a:pt x="271155" y="534871"/>
                  </a:lnTo>
                  <a:lnTo>
                    <a:pt x="274724" y="547963"/>
                  </a:lnTo>
                  <a:lnTo>
                    <a:pt x="278273" y="561841"/>
                  </a:lnTo>
                  <a:lnTo>
                    <a:pt x="281809" y="575696"/>
                  </a:lnTo>
                  <a:lnTo>
                    <a:pt x="285336" y="589049"/>
                  </a:lnTo>
                  <a:lnTo>
                    <a:pt x="288858" y="601777"/>
                  </a:lnTo>
                  <a:lnTo>
                    <a:pt x="292375" y="613931"/>
                  </a:lnTo>
                  <a:lnTo>
                    <a:pt x="295886" y="625607"/>
                  </a:lnTo>
                  <a:lnTo>
                    <a:pt x="299238" y="636470"/>
                  </a:lnTo>
                  <a:lnTo>
                    <a:pt x="302465" y="646795"/>
                  </a:lnTo>
                  <a:lnTo>
                    <a:pt x="305852" y="657495"/>
                  </a:lnTo>
                  <a:lnTo>
                    <a:pt x="309939" y="6702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9638" y="393305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768" y="67"/>
                  </a:lnTo>
                  <a:lnTo>
                    <a:pt x="186999" y="707"/>
                  </a:lnTo>
                  <a:lnTo>
                    <a:pt x="174104" y="1999"/>
                  </a:lnTo>
                  <a:lnTo>
                    <a:pt x="160083" y="3686"/>
                  </a:lnTo>
                  <a:lnTo>
                    <a:pt x="145107" y="5354"/>
                  </a:lnTo>
                  <a:lnTo>
                    <a:pt x="129393" y="6772"/>
                  </a:lnTo>
                  <a:lnTo>
                    <a:pt x="113463" y="8043"/>
                  </a:lnTo>
                  <a:lnTo>
                    <a:pt x="98088" y="9502"/>
                  </a:lnTo>
                  <a:lnTo>
                    <a:pt x="83643" y="11330"/>
                  </a:lnTo>
                  <a:lnTo>
                    <a:pt x="70022" y="13397"/>
                  </a:lnTo>
                  <a:lnTo>
                    <a:pt x="55164" y="15548"/>
                  </a:lnTo>
                  <a:lnTo>
                    <a:pt x="34415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4965" y="3817238"/>
              <a:ext cx="157928" cy="254862"/>
            </a:xfrm>
            <a:custGeom>
              <a:avLst/>
              <a:gdLst/>
              <a:ahLst/>
              <a:cxnLst/>
              <a:rect l="0" t="0" r="0" b="0"/>
              <a:pathLst>
                <a:path w="157928" h="254862">
                  <a:moveTo>
                    <a:pt x="0" y="84228"/>
                  </a:moveTo>
                  <a:lnTo>
                    <a:pt x="2934" y="93029"/>
                  </a:lnTo>
                  <a:lnTo>
                    <a:pt x="5716" y="101376"/>
                  </a:lnTo>
                  <a:lnTo>
                    <a:pt x="8620" y="110079"/>
                  </a:lnTo>
                  <a:lnTo>
                    <a:pt x="11833" y="119373"/>
                  </a:lnTo>
                  <a:lnTo>
                    <a:pt x="15646" y="129516"/>
                  </a:lnTo>
                  <a:lnTo>
                    <a:pt x="20159" y="140557"/>
                  </a:lnTo>
                  <a:lnTo>
                    <a:pt x="25149" y="152223"/>
                  </a:lnTo>
                  <a:lnTo>
                    <a:pt x="30189" y="164046"/>
                  </a:lnTo>
                  <a:lnTo>
                    <a:pt x="35021" y="175735"/>
                  </a:lnTo>
                  <a:lnTo>
                    <a:pt x="39568" y="187192"/>
                  </a:lnTo>
                  <a:lnTo>
                    <a:pt x="43849" y="198417"/>
                  </a:lnTo>
                  <a:lnTo>
                    <a:pt x="47911" y="209449"/>
                  </a:lnTo>
                  <a:lnTo>
                    <a:pt x="51809" y="220333"/>
                  </a:lnTo>
                  <a:lnTo>
                    <a:pt x="55587" y="231107"/>
                  </a:lnTo>
                  <a:lnTo>
                    <a:pt x="59242" y="241756"/>
                  </a:lnTo>
                  <a:lnTo>
                    <a:pt x="61478" y="250577"/>
                  </a:lnTo>
                  <a:lnTo>
                    <a:pt x="61000" y="254861"/>
                  </a:lnTo>
                  <a:lnTo>
                    <a:pt x="58867" y="254470"/>
                  </a:lnTo>
                  <a:lnTo>
                    <a:pt x="55945" y="250598"/>
                  </a:lnTo>
                  <a:lnTo>
                    <a:pt x="52663" y="244233"/>
                  </a:lnTo>
                  <a:lnTo>
                    <a:pt x="49224" y="235883"/>
                  </a:lnTo>
                  <a:lnTo>
                    <a:pt x="45723" y="225956"/>
                  </a:lnTo>
                  <a:lnTo>
                    <a:pt x="42199" y="214991"/>
                  </a:lnTo>
                  <a:lnTo>
                    <a:pt x="38670" y="203616"/>
                  </a:lnTo>
                  <a:lnTo>
                    <a:pt x="35143" y="192215"/>
                  </a:lnTo>
                  <a:lnTo>
                    <a:pt x="31620" y="180945"/>
                  </a:lnTo>
                  <a:lnTo>
                    <a:pt x="28100" y="169842"/>
                  </a:lnTo>
                  <a:lnTo>
                    <a:pt x="24587" y="158886"/>
                  </a:lnTo>
                  <a:lnTo>
                    <a:pt x="21245" y="147883"/>
                  </a:lnTo>
                  <a:lnTo>
                    <a:pt x="18381" y="136495"/>
                  </a:lnTo>
                  <a:lnTo>
                    <a:pt x="16126" y="124572"/>
                  </a:lnTo>
                  <a:lnTo>
                    <a:pt x="14613" y="112291"/>
                  </a:lnTo>
                  <a:lnTo>
                    <a:pt x="14048" y="100048"/>
                  </a:lnTo>
                  <a:lnTo>
                    <a:pt x="14456" y="88080"/>
                  </a:lnTo>
                  <a:lnTo>
                    <a:pt x="16035" y="76773"/>
                  </a:lnTo>
                  <a:lnTo>
                    <a:pt x="19223" y="66713"/>
                  </a:lnTo>
                  <a:lnTo>
                    <a:pt x="24110" y="58095"/>
                  </a:lnTo>
                  <a:lnTo>
                    <a:pt x="30493" y="50631"/>
                  </a:lnTo>
                  <a:lnTo>
                    <a:pt x="38065" y="43761"/>
                  </a:lnTo>
                  <a:lnTo>
                    <a:pt x="46527" y="37101"/>
                  </a:lnTo>
                  <a:lnTo>
                    <a:pt x="55630" y="30624"/>
                  </a:lnTo>
                  <a:lnTo>
                    <a:pt x="65185" y="24567"/>
                  </a:lnTo>
                  <a:lnTo>
                    <a:pt x="75058" y="19047"/>
                  </a:lnTo>
                  <a:lnTo>
                    <a:pt x="85313" y="14205"/>
                  </a:lnTo>
                  <a:lnTo>
                    <a:pt x="96190" y="10258"/>
                  </a:lnTo>
                  <a:lnTo>
                    <a:pt x="107752" y="7237"/>
                  </a:lnTo>
                  <a:lnTo>
                    <a:pt x="119325" y="5019"/>
                  </a:lnTo>
                  <a:lnTo>
                    <a:pt x="130721" y="3199"/>
                  </a:lnTo>
                  <a:lnTo>
                    <a:pt x="142943" y="1618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027120" y="3890937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2867" y="11803"/>
                  </a:lnTo>
                  <a:lnTo>
                    <a:pt x="5009" y="23572"/>
                  </a:lnTo>
                  <a:lnTo>
                    <a:pt x="6616" y="36457"/>
                  </a:lnTo>
                  <a:lnTo>
                    <a:pt x="7970" y="50133"/>
                  </a:lnTo>
                  <a:lnTo>
                    <a:pt x="9467" y="63813"/>
                  </a:lnTo>
                  <a:lnTo>
                    <a:pt x="11317" y="77024"/>
                  </a:lnTo>
                  <a:lnTo>
                    <a:pt x="13596" y="89575"/>
                  </a:lnTo>
                  <a:lnTo>
                    <a:pt x="16654" y="102833"/>
                  </a:lnTo>
                  <a:lnTo>
                    <a:pt x="21881" y="120194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06063" y="3711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90291" y="3759285"/>
              <a:ext cx="221100" cy="295511"/>
            </a:xfrm>
            <a:custGeom>
              <a:avLst/>
              <a:gdLst/>
              <a:ahLst/>
              <a:cxnLst/>
              <a:rect l="0" t="0" r="0" b="0"/>
              <a:pathLst>
                <a:path w="221100" h="295511">
                  <a:moveTo>
                    <a:pt x="0" y="57953"/>
                  </a:moveTo>
                  <a:lnTo>
                    <a:pt x="5935" y="52152"/>
                  </a:lnTo>
                  <a:lnTo>
                    <a:pt x="12139" y="47228"/>
                  </a:lnTo>
                  <a:lnTo>
                    <a:pt x="19235" y="42725"/>
                  </a:lnTo>
                  <a:lnTo>
                    <a:pt x="27175" y="38505"/>
                  </a:lnTo>
                  <a:lnTo>
                    <a:pt x="35822" y="34491"/>
                  </a:lnTo>
                  <a:lnTo>
                    <a:pt x="45021" y="30625"/>
                  </a:lnTo>
                  <a:lnTo>
                    <a:pt x="54793" y="26700"/>
                  </a:lnTo>
                  <a:lnTo>
                    <a:pt x="65331" y="22376"/>
                  </a:lnTo>
                  <a:lnTo>
                    <a:pt x="76678" y="17510"/>
                  </a:lnTo>
                  <a:lnTo>
                    <a:pt x="88737" y="12444"/>
                  </a:lnTo>
                  <a:lnTo>
                    <a:pt x="101363" y="7883"/>
                  </a:lnTo>
                  <a:lnTo>
                    <a:pt x="114409" y="4195"/>
                  </a:lnTo>
                  <a:lnTo>
                    <a:pt x="127593" y="1567"/>
                  </a:lnTo>
                  <a:lnTo>
                    <a:pt x="140517" y="180"/>
                  </a:lnTo>
                  <a:lnTo>
                    <a:pt x="152968" y="0"/>
                  </a:lnTo>
                  <a:lnTo>
                    <a:pt x="164276" y="1169"/>
                  </a:lnTo>
                  <a:lnTo>
                    <a:pt x="173281" y="4072"/>
                  </a:lnTo>
                  <a:lnTo>
                    <a:pt x="179549" y="8765"/>
                  </a:lnTo>
                  <a:lnTo>
                    <a:pt x="183129" y="15017"/>
                  </a:lnTo>
                  <a:lnTo>
                    <a:pt x="184185" y="22500"/>
                  </a:lnTo>
                  <a:lnTo>
                    <a:pt x="183083" y="30897"/>
                  </a:lnTo>
                  <a:lnTo>
                    <a:pt x="180279" y="39787"/>
                  </a:lnTo>
                  <a:lnTo>
                    <a:pt x="176206" y="48667"/>
                  </a:lnTo>
                  <a:lnTo>
                    <a:pt x="171218" y="57269"/>
                  </a:lnTo>
                  <a:lnTo>
                    <a:pt x="165586" y="65686"/>
                  </a:lnTo>
                  <a:lnTo>
                    <a:pt x="159508" y="74259"/>
                  </a:lnTo>
                  <a:lnTo>
                    <a:pt x="153124" y="83178"/>
                  </a:lnTo>
                  <a:lnTo>
                    <a:pt x="146533" y="92475"/>
                  </a:lnTo>
                  <a:lnTo>
                    <a:pt x="139801" y="102103"/>
                  </a:lnTo>
                  <a:lnTo>
                    <a:pt x="132974" y="111991"/>
                  </a:lnTo>
                  <a:lnTo>
                    <a:pt x="126083" y="122074"/>
                  </a:lnTo>
                  <a:lnTo>
                    <a:pt x="119150" y="132295"/>
                  </a:lnTo>
                  <a:lnTo>
                    <a:pt x="112189" y="142610"/>
                  </a:lnTo>
                  <a:lnTo>
                    <a:pt x="105208" y="152823"/>
                  </a:lnTo>
                  <a:lnTo>
                    <a:pt x="98215" y="162607"/>
                  </a:lnTo>
                  <a:lnTo>
                    <a:pt x="91213" y="171823"/>
                  </a:lnTo>
                  <a:lnTo>
                    <a:pt x="84205" y="180655"/>
                  </a:lnTo>
                  <a:lnTo>
                    <a:pt x="77194" y="189507"/>
                  </a:lnTo>
                  <a:lnTo>
                    <a:pt x="70184" y="198613"/>
                  </a:lnTo>
                  <a:lnTo>
                    <a:pt x="63342" y="208036"/>
                  </a:lnTo>
                  <a:lnTo>
                    <a:pt x="56973" y="217748"/>
                  </a:lnTo>
                  <a:lnTo>
                    <a:pt x="51223" y="227687"/>
                  </a:lnTo>
                  <a:lnTo>
                    <a:pt x="46549" y="237634"/>
                  </a:lnTo>
                  <a:lnTo>
                    <a:pt x="43772" y="247232"/>
                  </a:lnTo>
                  <a:lnTo>
                    <a:pt x="43174" y="256310"/>
                  </a:lnTo>
                  <a:lnTo>
                    <a:pt x="44723" y="264709"/>
                  </a:lnTo>
                  <a:lnTo>
                    <a:pt x="48346" y="272205"/>
                  </a:lnTo>
                  <a:lnTo>
                    <a:pt x="53787" y="278760"/>
                  </a:lnTo>
                  <a:lnTo>
                    <a:pt x="60845" y="284332"/>
                  </a:lnTo>
                  <a:lnTo>
                    <a:pt x="69468" y="288784"/>
                  </a:lnTo>
                  <a:lnTo>
                    <a:pt x="79486" y="292147"/>
                  </a:lnTo>
                  <a:lnTo>
                    <a:pt x="90634" y="294424"/>
                  </a:lnTo>
                  <a:lnTo>
                    <a:pt x="102640" y="295510"/>
                  </a:lnTo>
                  <a:lnTo>
                    <a:pt x="115271" y="295465"/>
                  </a:lnTo>
                  <a:lnTo>
                    <a:pt x="128345" y="294470"/>
                  </a:lnTo>
                  <a:lnTo>
                    <a:pt x="141727" y="292739"/>
                  </a:lnTo>
                  <a:lnTo>
                    <a:pt x="155309" y="290471"/>
                  </a:lnTo>
                  <a:lnTo>
                    <a:pt x="168607" y="287974"/>
                  </a:lnTo>
                  <a:lnTo>
                    <a:pt x="182175" y="285421"/>
                  </a:lnTo>
                  <a:lnTo>
                    <a:pt x="198320" y="282593"/>
                  </a:lnTo>
                  <a:lnTo>
                    <a:pt x="221099" y="2790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27918" y="3812635"/>
              <a:ext cx="163827" cy="226831"/>
            </a:xfrm>
            <a:custGeom>
              <a:avLst/>
              <a:gdLst/>
              <a:ahLst/>
              <a:cxnLst/>
              <a:rect l="0" t="0" r="0" b="0"/>
              <a:pathLst>
                <a:path w="163827" h="226831">
                  <a:moveTo>
                    <a:pt x="109814" y="4603"/>
                  </a:moveTo>
                  <a:lnTo>
                    <a:pt x="100945" y="1803"/>
                  </a:lnTo>
                  <a:lnTo>
                    <a:pt x="91958" y="302"/>
                  </a:lnTo>
                  <a:lnTo>
                    <a:pt x="81972" y="0"/>
                  </a:lnTo>
                  <a:lnTo>
                    <a:pt x="71337" y="852"/>
                  </a:lnTo>
                  <a:lnTo>
                    <a:pt x="60823" y="2968"/>
                  </a:lnTo>
                  <a:lnTo>
                    <a:pt x="50870" y="6295"/>
                  </a:lnTo>
                  <a:lnTo>
                    <a:pt x="41584" y="10802"/>
                  </a:lnTo>
                  <a:lnTo>
                    <a:pt x="32896" y="16570"/>
                  </a:lnTo>
                  <a:lnTo>
                    <a:pt x="24695" y="23526"/>
                  </a:lnTo>
                  <a:lnTo>
                    <a:pt x="17189" y="31636"/>
                  </a:lnTo>
                  <a:lnTo>
                    <a:pt x="10893" y="40981"/>
                  </a:lnTo>
                  <a:lnTo>
                    <a:pt x="5993" y="51495"/>
                  </a:lnTo>
                  <a:lnTo>
                    <a:pt x="2532" y="63148"/>
                  </a:lnTo>
                  <a:lnTo>
                    <a:pt x="575" y="76027"/>
                  </a:lnTo>
                  <a:lnTo>
                    <a:pt x="0" y="90053"/>
                  </a:lnTo>
                  <a:lnTo>
                    <a:pt x="562" y="104708"/>
                  </a:lnTo>
                  <a:lnTo>
                    <a:pt x="1994" y="119158"/>
                  </a:lnTo>
                  <a:lnTo>
                    <a:pt x="4068" y="132944"/>
                  </a:lnTo>
                  <a:lnTo>
                    <a:pt x="6762" y="145807"/>
                  </a:lnTo>
                  <a:lnTo>
                    <a:pt x="10248" y="157528"/>
                  </a:lnTo>
                  <a:lnTo>
                    <a:pt x="14556" y="168115"/>
                  </a:lnTo>
                  <a:lnTo>
                    <a:pt x="19584" y="177733"/>
                  </a:lnTo>
                  <a:lnTo>
                    <a:pt x="25184" y="186595"/>
                  </a:lnTo>
                  <a:lnTo>
                    <a:pt x="31216" y="194893"/>
                  </a:lnTo>
                  <a:lnTo>
                    <a:pt x="37724" y="202623"/>
                  </a:lnTo>
                  <a:lnTo>
                    <a:pt x="44925" y="209595"/>
                  </a:lnTo>
                  <a:lnTo>
                    <a:pt x="52880" y="215759"/>
                  </a:lnTo>
                  <a:lnTo>
                    <a:pt x="61511" y="220883"/>
                  </a:lnTo>
                  <a:lnTo>
                    <a:pt x="70683" y="224493"/>
                  </a:lnTo>
                  <a:lnTo>
                    <a:pt x="80257" y="226469"/>
                  </a:lnTo>
                  <a:lnTo>
                    <a:pt x="89956" y="226830"/>
                  </a:lnTo>
                  <a:lnTo>
                    <a:pt x="99388" y="225558"/>
                  </a:lnTo>
                  <a:lnTo>
                    <a:pt x="108359" y="222810"/>
                  </a:lnTo>
                  <a:lnTo>
                    <a:pt x="116857" y="218696"/>
                  </a:lnTo>
                  <a:lnTo>
                    <a:pt x="124950" y="213194"/>
                  </a:lnTo>
                  <a:lnTo>
                    <a:pt x="132725" y="206417"/>
                  </a:lnTo>
                  <a:lnTo>
                    <a:pt x="140100" y="198427"/>
                  </a:lnTo>
                  <a:lnTo>
                    <a:pt x="146834" y="189161"/>
                  </a:lnTo>
                  <a:lnTo>
                    <a:pt x="152839" y="178711"/>
                  </a:lnTo>
                  <a:lnTo>
                    <a:pt x="157854" y="167439"/>
                  </a:lnTo>
                  <a:lnTo>
                    <a:pt x="161393" y="155881"/>
                  </a:lnTo>
                  <a:lnTo>
                    <a:pt x="163325" y="144364"/>
                  </a:lnTo>
                  <a:lnTo>
                    <a:pt x="163826" y="132852"/>
                  </a:lnTo>
                  <a:lnTo>
                    <a:pt x="163181" y="121057"/>
                  </a:lnTo>
                  <a:lnTo>
                    <a:pt x="161673" y="108834"/>
                  </a:lnTo>
                  <a:lnTo>
                    <a:pt x="159374" y="96505"/>
                  </a:lnTo>
                  <a:lnTo>
                    <a:pt x="156162" y="84754"/>
                  </a:lnTo>
                  <a:lnTo>
                    <a:pt x="152037" y="73923"/>
                  </a:lnTo>
                  <a:lnTo>
                    <a:pt x="146962" y="64023"/>
                  </a:lnTo>
                  <a:lnTo>
                    <a:pt x="140800" y="54912"/>
                  </a:lnTo>
                  <a:lnTo>
                    <a:pt x="133586" y="46423"/>
                  </a:lnTo>
                  <a:lnTo>
                    <a:pt x="125749" y="38695"/>
                  </a:lnTo>
                  <a:lnTo>
                    <a:pt x="117143" y="31427"/>
                  </a:lnTo>
                  <a:lnTo>
                    <a:pt x="105897" y="23974"/>
                  </a:lnTo>
                  <a:lnTo>
                    <a:pt x="88757" y="15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21960" y="3791937"/>
              <a:ext cx="231627" cy="194647"/>
            </a:xfrm>
            <a:custGeom>
              <a:avLst/>
              <a:gdLst/>
              <a:ahLst/>
              <a:cxnLst/>
              <a:rect l="0" t="0" r="0" b="0"/>
              <a:pathLst>
                <a:path w="231627" h="194647">
                  <a:moveTo>
                    <a:pt x="0" y="56886"/>
                  </a:moveTo>
                  <a:lnTo>
                    <a:pt x="3000" y="65688"/>
                  </a:lnTo>
                  <a:lnTo>
                    <a:pt x="6423" y="74034"/>
                  </a:lnTo>
                  <a:lnTo>
                    <a:pt x="10614" y="82733"/>
                  </a:lnTo>
                  <a:lnTo>
                    <a:pt x="15341" y="91854"/>
                  </a:lnTo>
                  <a:lnTo>
                    <a:pt x="20174" y="101349"/>
                  </a:lnTo>
                  <a:lnTo>
                    <a:pt x="24852" y="111141"/>
                  </a:lnTo>
                  <a:lnTo>
                    <a:pt x="29288" y="121155"/>
                  </a:lnTo>
                  <a:lnTo>
                    <a:pt x="33490" y="131329"/>
                  </a:lnTo>
                  <a:lnTo>
                    <a:pt x="37503" y="141615"/>
                  </a:lnTo>
                  <a:lnTo>
                    <a:pt x="41536" y="151980"/>
                  </a:lnTo>
                  <a:lnTo>
                    <a:pt x="45937" y="162397"/>
                  </a:lnTo>
                  <a:lnTo>
                    <a:pt x="50831" y="172843"/>
                  </a:lnTo>
                  <a:lnTo>
                    <a:pt x="54938" y="182994"/>
                  </a:lnTo>
                  <a:lnTo>
                    <a:pt x="55559" y="190988"/>
                  </a:lnTo>
                  <a:lnTo>
                    <a:pt x="52619" y="194646"/>
                  </a:lnTo>
                  <a:lnTo>
                    <a:pt x="48510" y="194104"/>
                  </a:lnTo>
                  <a:lnTo>
                    <a:pt x="44433" y="190048"/>
                  </a:lnTo>
                  <a:lnTo>
                    <a:pt x="40954" y="182818"/>
                  </a:lnTo>
                  <a:lnTo>
                    <a:pt x="38234" y="172869"/>
                  </a:lnTo>
                  <a:lnTo>
                    <a:pt x="36218" y="160924"/>
                  </a:lnTo>
                  <a:lnTo>
                    <a:pt x="34772" y="147829"/>
                  </a:lnTo>
                  <a:lnTo>
                    <a:pt x="33763" y="134162"/>
                  </a:lnTo>
                  <a:lnTo>
                    <a:pt x="33235" y="120237"/>
                  </a:lnTo>
                  <a:lnTo>
                    <a:pt x="33404" y="106206"/>
                  </a:lnTo>
                  <a:lnTo>
                    <a:pt x="34337" y="92144"/>
                  </a:lnTo>
                  <a:lnTo>
                    <a:pt x="36115" y="78242"/>
                  </a:lnTo>
                  <a:lnTo>
                    <a:pt x="38912" y="64820"/>
                  </a:lnTo>
                  <a:lnTo>
                    <a:pt x="42726" y="52019"/>
                  </a:lnTo>
                  <a:lnTo>
                    <a:pt x="47576" y="40132"/>
                  </a:lnTo>
                  <a:lnTo>
                    <a:pt x="53581" y="29674"/>
                  </a:lnTo>
                  <a:lnTo>
                    <a:pt x="60699" y="20793"/>
                  </a:lnTo>
                  <a:lnTo>
                    <a:pt x="68919" y="13491"/>
                  </a:lnTo>
                  <a:lnTo>
                    <a:pt x="78339" y="7794"/>
                  </a:lnTo>
                  <a:lnTo>
                    <a:pt x="88894" y="3562"/>
                  </a:lnTo>
                  <a:lnTo>
                    <a:pt x="100236" y="853"/>
                  </a:lnTo>
                  <a:lnTo>
                    <a:pt x="111840" y="0"/>
                  </a:lnTo>
                  <a:lnTo>
                    <a:pt x="123379" y="1017"/>
                  </a:lnTo>
                  <a:lnTo>
                    <a:pt x="134567" y="3647"/>
                  </a:lnTo>
                  <a:lnTo>
                    <a:pt x="145079" y="7545"/>
                  </a:lnTo>
                  <a:lnTo>
                    <a:pt x="154814" y="12392"/>
                  </a:lnTo>
                  <a:lnTo>
                    <a:pt x="163843" y="18086"/>
                  </a:lnTo>
                  <a:lnTo>
                    <a:pt x="172302" y="24730"/>
                  </a:lnTo>
                  <a:lnTo>
                    <a:pt x="180326" y="32310"/>
                  </a:lnTo>
                  <a:lnTo>
                    <a:pt x="187869" y="40686"/>
                  </a:lnTo>
                  <a:lnTo>
                    <a:pt x="194717" y="49687"/>
                  </a:lnTo>
                  <a:lnTo>
                    <a:pt x="200802" y="59155"/>
                  </a:lnTo>
                  <a:lnTo>
                    <a:pt x="206041" y="69124"/>
                  </a:lnTo>
                  <a:lnTo>
                    <a:pt x="210263" y="79801"/>
                  </a:lnTo>
                  <a:lnTo>
                    <a:pt x="213476" y="91239"/>
                  </a:lnTo>
                  <a:lnTo>
                    <a:pt x="215990" y="103192"/>
                  </a:lnTo>
                  <a:lnTo>
                    <a:pt x="218301" y="115215"/>
                  </a:lnTo>
                  <a:lnTo>
                    <a:pt x="220708" y="127035"/>
                  </a:lnTo>
                  <a:lnTo>
                    <a:pt x="223168" y="138309"/>
                  </a:lnTo>
                  <a:lnTo>
                    <a:pt x="225626" y="149759"/>
                  </a:lnTo>
                  <a:lnTo>
                    <a:pt x="228304" y="163506"/>
                  </a:lnTo>
                  <a:lnTo>
                    <a:pt x="231626" y="183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19755" y="3794069"/>
              <a:ext cx="207573" cy="186817"/>
            </a:xfrm>
            <a:custGeom>
              <a:avLst/>
              <a:gdLst/>
              <a:ahLst/>
              <a:cxnLst/>
              <a:rect l="0" t="0" r="0" b="0"/>
              <a:pathLst>
                <a:path w="207573" h="186817">
                  <a:moveTo>
                    <a:pt x="123344" y="96868"/>
                  </a:moveTo>
                  <a:lnTo>
                    <a:pt x="120411" y="85133"/>
                  </a:lnTo>
                  <a:lnTo>
                    <a:pt x="117628" y="74004"/>
                  </a:lnTo>
                  <a:lnTo>
                    <a:pt x="114724" y="62415"/>
                  </a:lnTo>
                  <a:lnTo>
                    <a:pt x="111511" y="50600"/>
                  </a:lnTo>
                  <a:lnTo>
                    <a:pt x="107698" y="39236"/>
                  </a:lnTo>
                  <a:lnTo>
                    <a:pt x="103172" y="28696"/>
                  </a:lnTo>
                  <a:lnTo>
                    <a:pt x="97662" y="19340"/>
                  </a:lnTo>
                  <a:lnTo>
                    <a:pt x="90678" y="11665"/>
                  </a:lnTo>
                  <a:lnTo>
                    <a:pt x="82096" y="5778"/>
                  </a:lnTo>
                  <a:lnTo>
                    <a:pt x="72417" y="1792"/>
                  </a:lnTo>
                  <a:lnTo>
                    <a:pt x="62544" y="0"/>
                  </a:lnTo>
                  <a:lnTo>
                    <a:pt x="53020" y="358"/>
                  </a:lnTo>
                  <a:lnTo>
                    <a:pt x="44018" y="2866"/>
                  </a:lnTo>
                  <a:lnTo>
                    <a:pt x="35520" y="7740"/>
                  </a:lnTo>
                  <a:lnTo>
                    <a:pt x="27445" y="14869"/>
                  </a:lnTo>
                  <a:lnTo>
                    <a:pt x="20023" y="23891"/>
                  </a:lnTo>
                  <a:lnTo>
                    <a:pt x="13783" y="34380"/>
                  </a:lnTo>
                  <a:lnTo>
                    <a:pt x="8916" y="45950"/>
                  </a:lnTo>
                  <a:lnTo>
                    <a:pt x="5307" y="58292"/>
                  </a:lnTo>
                  <a:lnTo>
                    <a:pt x="2718" y="71175"/>
                  </a:lnTo>
                  <a:lnTo>
                    <a:pt x="910" y="84426"/>
                  </a:lnTo>
                  <a:lnTo>
                    <a:pt x="0" y="97763"/>
                  </a:lnTo>
                  <a:lnTo>
                    <a:pt x="437" y="110799"/>
                  </a:lnTo>
                  <a:lnTo>
                    <a:pt x="2355" y="123345"/>
                  </a:lnTo>
                  <a:lnTo>
                    <a:pt x="5439" y="135398"/>
                  </a:lnTo>
                  <a:lnTo>
                    <a:pt x="9118" y="147033"/>
                  </a:lnTo>
                  <a:lnTo>
                    <a:pt x="13012" y="158326"/>
                  </a:lnTo>
                  <a:lnTo>
                    <a:pt x="17422" y="168706"/>
                  </a:lnTo>
                  <a:lnTo>
                    <a:pt x="23199" y="177015"/>
                  </a:lnTo>
                  <a:lnTo>
                    <a:pt x="30708" y="182780"/>
                  </a:lnTo>
                  <a:lnTo>
                    <a:pt x="39532" y="186006"/>
                  </a:lnTo>
                  <a:lnTo>
                    <a:pt x="48764" y="186816"/>
                  </a:lnTo>
                  <a:lnTo>
                    <a:pt x="57822" y="185541"/>
                  </a:lnTo>
                  <a:lnTo>
                    <a:pt x="66325" y="182450"/>
                  </a:lnTo>
                  <a:lnTo>
                    <a:pt x="73949" y="177651"/>
                  </a:lnTo>
                  <a:lnTo>
                    <a:pt x="80625" y="171352"/>
                  </a:lnTo>
                  <a:lnTo>
                    <a:pt x="86461" y="163687"/>
                  </a:lnTo>
                  <a:lnTo>
                    <a:pt x="91631" y="154640"/>
                  </a:lnTo>
                  <a:lnTo>
                    <a:pt x="96296" y="144332"/>
                  </a:lnTo>
                  <a:lnTo>
                    <a:pt x="100433" y="132986"/>
                  </a:lnTo>
                  <a:lnTo>
                    <a:pt x="103840" y="120846"/>
                  </a:lnTo>
                  <a:lnTo>
                    <a:pt x="106493" y="108190"/>
                  </a:lnTo>
                  <a:lnTo>
                    <a:pt x="109352" y="97536"/>
                  </a:lnTo>
                  <a:lnTo>
                    <a:pt x="113278" y="92473"/>
                  </a:lnTo>
                  <a:lnTo>
                    <a:pt x="117681" y="92875"/>
                  </a:lnTo>
                  <a:lnTo>
                    <a:pt x="122489" y="97091"/>
                  </a:lnTo>
                  <a:lnTo>
                    <a:pt x="127755" y="103534"/>
                  </a:lnTo>
                  <a:lnTo>
                    <a:pt x="133455" y="110966"/>
                  </a:lnTo>
                  <a:lnTo>
                    <a:pt x="139523" y="118693"/>
                  </a:lnTo>
                  <a:lnTo>
                    <a:pt x="146040" y="126406"/>
                  </a:lnTo>
                  <a:lnTo>
                    <a:pt x="153239" y="133999"/>
                  </a:lnTo>
                  <a:lnTo>
                    <a:pt x="161180" y="141446"/>
                  </a:lnTo>
                  <a:lnTo>
                    <a:pt x="169521" y="148463"/>
                  </a:lnTo>
                  <a:lnTo>
                    <a:pt x="178527" y="155175"/>
                  </a:lnTo>
                  <a:lnTo>
                    <a:pt x="190106" y="162169"/>
                  </a:lnTo>
                  <a:lnTo>
                    <a:pt x="207572" y="1705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16840" y="3754067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85821" y="2867"/>
                  </a:lnTo>
                  <a:lnTo>
                    <a:pt x="76194" y="5008"/>
                  </a:lnTo>
                  <a:lnTo>
                    <a:pt x="64921" y="6611"/>
                  </a:lnTo>
                  <a:lnTo>
                    <a:pt x="52692" y="7795"/>
                  </a:lnTo>
                  <a:lnTo>
                    <a:pt x="39603" y="8773"/>
                  </a:lnTo>
                  <a:lnTo>
                    <a:pt x="23384" y="96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627452" y="3438212"/>
            <a:ext cx="6388537" cy="947566"/>
            <a:chOff x="2627452" y="3438212"/>
            <a:chExt cx="6388537" cy="947566"/>
          </a:xfrm>
        </p:grpSpPr>
        <p:sp>
          <p:nvSpPr>
            <p:cNvPr id="44" name="Freeform 43"/>
            <p:cNvSpPr/>
            <p:nvPr/>
          </p:nvSpPr>
          <p:spPr>
            <a:xfrm>
              <a:off x="2648509" y="3500735"/>
              <a:ext cx="294799" cy="632359"/>
            </a:xfrm>
            <a:custGeom>
              <a:avLst/>
              <a:gdLst/>
              <a:ahLst/>
              <a:cxnLst/>
              <a:rect l="0" t="0" r="0" b="0"/>
              <a:pathLst>
                <a:path w="294799" h="632359">
                  <a:moveTo>
                    <a:pt x="0" y="632358"/>
                  </a:moveTo>
                  <a:lnTo>
                    <a:pt x="0" y="617689"/>
                  </a:lnTo>
                  <a:lnTo>
                    <a:pt x="0" y="603778"/>
                  </a:lnTo>
                  <a:lnTo>
                    <a:pt x="0" y="589280"/>
                  </a:lnTo>
                  <a:lnTo>
                    <a:pt x="0" y="574079"/>
                  </a:lnTo>
                  <a:lnTo>
                    <a:pt x="0" y="558253"/>
                  </a:lnTo>
                  <a:lnTo>
                    <a:pt x="0" y="541929"/>
                  </a:lnTo>
                  <a:lnTo>
                    <a:pt x="0" y="525066"/>
                  </a:lnTo>
                  <a:lnTo>
                    <a:pt x="0" y="507461"/>
                  </a:lnTo>
                  <a:lnTo>
                    <a:pt x="0" y="489064"/>
                  </a:lnTo>
                  <a:lnTo>
                    <a:pt x="0" y="469965"/>
                  </a:lnTo>
                  <a:lnTo>
                    <a:pt x="0" y="450306"/>
                  </a:lnTo>
                  <a:lnTo>
                    <a:pt x="4" y="430226"/>
                  </a:lnTo>
                  <a:lnTo>
                    <a:pt x="177" y="409844"/>
                  </a:lnTo>
                  <a:lnTo>
                    <a:pt x="825" y="389248"/>
                  </a:lnTo>
                  <a:lnTo>
                    <a:pt x="2074" y="368513"/>
                  </a:lnTo>
                  <a:lnTo>
                    <a:pt x="3727" y="348013"/>
                  </a:lnTo>
                  <a:lnTo>
                    <a:pt x="5375" y="328395"/>
                  </a:lnTo>
                  <a:lnTo>
                    <a:pt x="6778" y="309930"/>
                  </a:lnTo>
                  <a:lnTo>
                    <a:pt x="7870" y="292243"/>
                  </a:lnTo>
                  <a:lnTo>
                    <a:pt x="8679" y="274525"/>
                  </a:lnTo>
                  <a:lnTo>
                    <a:pt x="9261" y="256316"/>
                  </a:lnTo>
                  <a:lnTo>
                    <a:pt x="9839" y="237982"/>
                  </a:lnTo>
                  <a:lnTo>
                    <a:pt x="10767" y="220499"/>
                  </a:lnTo>
                  <a:lnTo>
                    <a:pt x="12207" y="204352"/>
                  </a:lnTo>
                  <a:lnTo>
                    <a:pt x="13989" y="189069"/>
                  </a:lnTo>
                  <a:lnTo>
                    <a:pt x="15725" y="173519"/>
                  </a:lnTo>
                  <a:lnTo>
                    <a:pt x="17187" y="157064"/>
                  </a:lnTo>
                  <a:lnTo>
                    <a:pt x="18319" y="139893"/>
                  </a:lnTo>
                  <a:lnTo>
                    <a:pt x="19154" y="122733"/>
                  </a:lnTo>
                  <a:lnTo>
                    <a:pt x="19754" y="106040"/>
                  </a:lnTo>
                  <a:lnTo>
                    <a:pt x="20344" y="90102"/>
                  </a:lnTo>
                  <a:lnTo>
                    <a:pt x="21280" y="75178"/>
                  </a:lnTo>
                  <a:lnTo>
                    <a:pt x="22729" y="61295"/>
                  </a:lnTo>
                  <a:lnTo>
                    <a:pt x="24688" y="48313"/>
                  </a:lnTo>
                  <a:lnTo>
                    <a:pt x="27074" y="36041"/>
                  </a:lnTo>
                  <a:lnTo>
                    <a:pt x="29800" y="24318"/>
                  </a:lnTo>
                  <a:lnTo>
                    <a:pt x="33105" y="13817"/>
                  </a:lnTo>
                  <a:lnTo>
                    <a:pt x="37533" y="5958"/>
                  </a:lnTo>
                  <a:lnTo>
                    <a:pt x="43287" y="1317"/>
                  </a:lnTo>
                  <a:lnTo>
                    <a:pt x="50101" y="0"/>
                  </a:lnTo>
                  <a:lnTo>
                    <a:pt x="57438" y="2075"/>
                  </a:lnTo>
                  <a:lnTo>
                    <a:pt x="64923" y="7211"/>
                  </a:lnTo>
                  <a:lnTo>
                    <a:pt x="72218" y="14673"/>
                  </a:lnTo>
                  <a:lnTo>
                    <a:pt x="78956" y="23559"/>
                  </a:lnTo>
                  <a:lnTo>
                    <a:pt x="85001" y="33224"/>
                  </a:lnTo>
                  <a:lnTo>
                    <a:pt x="90397" y="43299"/>
                  </a:lnTo>
                  <a:lnTo>
                    <a:pt x="95263" y="53587"/>
                  </a:lnTo>
                  <a:lnTo>
                    <a:pt x="99731" y="63987"/>
                  </a:lnTo>
                  <a:lnTo>
                    <a:pt x="104072" y="74445"/>
                  </a:lnTo>
                  <a:lnTo>
                    <a:pt x="108682" y="84933"/>
                  </a:lnTo>
                  <a:lnTo>
                    <a:pt x="113747" y="95439"/>
                  </a:lnTo>
                  <a:lnTo>
                    <a:pt x="119117" y="105954"/>
                  </a:lnTo>
                  <a:lnTo>
                    <a:pt x="124414" y="116475"/>
                  </a:lnTo>
                  <a:lnTo>
                    <a:pt x="129420" y="127003"/>
                  </a:lnTo>
                  <a:lnTo>
                    <a:pt x="134086" y="137701"/>
                  </a:lnTo>
                  <a:lnTo>
                    <a:pt x="138445" y="148877"/>
                  </a:lnTo>
                  <a:lnTo>
                    <a:pt x="142561" y="160653"/>
                  </a:lnTo>
                  <a:lnTo>
                    <a:pt x="146494" y="172833"/>
                  </a:lnTo>
                  <a:lnTo>
                    <a:pt x="150296" y="185009"/>
                  </a:lnTo>
                  <a:lnTo>
                    <a:pt x="154005" y="196944"/>
                  </a:lnTo>
                  <a:lnTo>
                    <a:pt x="157650" y="208738"/>
                  </a:lnTo>
                  <a:lnTo>
                    <a:pt x="161251" y="220723"/>
                  </a:lnTo>
                  <a:lnTo>
                    <a:pt x="164826" y="233082"/>
                  </a:lnTo>
                  <a:lnTo>
                    <a:pt x="168550" y="245841"/>
                  </a:lnTo>
                  <a:lnTo>
                    <a:pt x="172735" y="258946"/>
                  </a:lnTo>
                  <a:lnTo>
                    <a:pt x="177512" y="272322"/>
                  </a:lnTo>
                  <a:lnTo>
                    <a:pt x="182686" y="285898"/>
                  </a:lnTo>
                  <a:lnTo>
                    <a:pt x="187852" y="299619"/>
                  </a:lnTo>
                  <a:lnTo>
                    <a:pt x="192770" y="313440"/>
                  </a:lnTo>
                  <a:lnTo>
                    <a:pt x="197376" y="327332"/>
                  </a:lnTo>
                  <a:lnTo>
                    <a:pt x="201696" y="341271"/>
                  </a:lnTo>
                  <a:lnTo>
                    <a:pt x="205785" y="355238"/>
                  </a:lnTo>
                  <a:lnTo>
                    <a:pt x="209701" y="369058"/>
                  </a:lnTo>
                  <a:lnTo>
                    <a:pt x="213491" y="382418"/>
                  </a:lnTo>
                  <a:lnTo>
                    <a:pt x="217192" y="395187"/>
                  </a:lnTo>
                  <a:lnTo>
                    <a:pt x="220831" y="407559"/>
                  </a:lnTo>
                  <a:lnTo>
                    <a:pt x="224429" y="419940"/>
                  </a:lnTo>
                  <a:lnTo>
                    <a:pt x="227997" y="432565"/>
                  </a:lnTo>
                  <a:lnTo>
                    <a:pt x="231546" y="445333"/>
                  </a:lnTo>
                  <a:lnTo>
                    <a:pt x="235083" y="457912"/>
                  </a:lnTo>
                  <a:lnTo>
                    <a:pt x="238610" y="470117"/>
                  </a:lnTo>
                  <a:lnTo>
                    <a:pt x="242131" y="481924"/>
                  </a:lnTo>
                  <a:lnTo>
                    <a:pt x="245649" y="493385"/>
                  </a:lnTo>
                  <a:lnTo>
                    <a:pt x="249168" y="504580"/>
                  </a:lnTo>
                  <a:lnTo>
                    <a:pt x="252854" y="515742"/>
                  </a:lnTo>
                  <a:lnTo>
                    <a:pt x="257014" y="527236"/>
                  </a:lnTo>
                  <a:lnTo>
                    <a:pt x="261774" y="539229"/>
                  </a:lnTo>
                  <a:lnTo>
                    <a:pt x="266937" y="551557"/>
                  </a:lnTo>
                  <a:lnTo>
                    <a:pt x="272096" y="563833"/>
                  </a:lnTo>
                  <a:lnTo>
                    <a:pt x="277004" y="575816"/>
                  </a:lnTo>
                  <a:lnTo>
                    <a:pt x="281448" y="587003"/>
                  </a:lnTo>
                  <a:lnTo>
                    <a:pt x="285601" y="597641"/>
                  </a:lnTo>
                  <a:lnTo>
                    <a:pt x="289824" y="608660"/>
                  </a:lnTo>
                  <a:lnTo>
                    <a:pt x="294798" y="621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27452" y="3934104"/>
              <a:ext cx="252685" cy="20006"/>
            </a:xfrm>
            <a:custGeom>
              <a:avLst/>
              <a:gdLst/>
              <a:ahLst/>
              <a:cxnLst/>
              <a:rect l="0" t="0" r="0" b="0"/>
              <a:pathLst>
                <a:path w="252685" h="20006">
                  <a:moveTo>
                    <a:pt x="252684" y="9476"/>
                  </a:moveTo>
                  <a:lnTo>
                    <a:pt x="238015" y="6609"/>
                  </a:lnTo>
                  <a:lnTo>
                    <a:pt x="224103" y="4467"/>
                  </a:lnTo>
                  <a:lnTo>
                    <a:pt x="209610" y="2864"/>
                  </a:lnTo>
                  <a:lnTo>
                    <a:pt x="194581" y="1684"/>
                  </a:lnTo>
                  <a:lnTo>
                    <a:pt x="179405" y="835"/>
                  </a:lnTo>
                  <a:lnTo>
                    <a:pt x="164338" y="242"/>
                  </a:lnTo>
                  <a:lnTo>
                    <a:pt x="149474" y="0"/>
                  </a:lnTo>
                  <a:lnTo>
                    <a:pt x="134814" y="365"/>
                  </a:lnTo>
                  <a:lnTo>
                    <a:pt x="120326" y="1425"/>
                  </a:lnTo>
                  <a:lnTo>
                    <a:pt x="105970" y="3120"/>
                  </a:lnTo>
                  <a:lnTo>
                    <a:pt x="91712" y="5328"/>
                  </a:lnTo>
                  <a:lnTo>
                    <a:pt x="77532" y="7920"/>
                  </a:lnTo>
                  <a:lnTo>
                    <a:pt x="63630" y="10637"/>
                  </a:lnTo>
                  <a:lnTo>
                    <a:pt x="48847" y="13360"/>
                  </a:lnTo>
                  <a:lnTo>
                    <a:pt x="29646" y="16328"/>
                  </a:lnTo>
                  <a:lnTo>
                    <a:pt x="0" y="20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57534" y="3827767"/>
              <a:ext cx="133173" cy="247948"/>
            </a:xfrm>
            <a:custGeom>
              <a:avLst/>
              <a:gdLst/>
              <a:ahLst/>
              <a:cxnLst/>
              <a:rect l="0" t="0" r="0" b="0"/>
              <a:pathLst>
                <a:path w="133173" h="247948">
                  <a:moveTo>
                    <a:pt x="17358" y="94756"/>
                  </a:moveTo>
                  <a:lnTo>
                    <a:pt x="17492" y="106492"/>
                  </a:lnTo>
                  <a:lnTo>
                    <a:pt x="18773" y="117620"/>
                  </a:lnTo>
                  <a:lnTo>
                    <a:pt x="21361" y="129214"/>
                  </a:lnTo>
                  <a:lnTo>
                    <a:pt x="24908" y="141202"/>
                  </a:lnTo>
                  <a:lnTo>
                    <a:pt x="28892" y="153214"/>
                  </a:lnTo>
                  <a:lnTo>
                    <a:pt x="32972" y="165017"/>
                  </a:lnTo>
                  <a:lnTo>
                    <a:pt x="36994" y="176543"/>
                  </a:lnTo>
                  <a:lnTo>
                    <a:pt x="40912" y="187812"/>
                  </a:lnTo>
                  <a:lnTo>
                    <a:pt x="44726" y="198871"/>
                  </a:lnTo>
                  <a:lnTo>
                    <a:pt x="48456" y="209771"/>
                  </a:lnTo>
                  <a:lnTo>
                    <a:pt x="52120" y="220557"/>
                  </a:lnTo>
                  <a:lnTo>
                    <a:pt x="55699" y="231235"/>
                  </a:lnTo>
                  <a:lnTo>
                    <a:pt x="57881" y="240852"/>
                  </a:lnTo>
                  <a:lnTo>
                    <a:pt x="57363" y="246940"/>
                  </a:lnTo>
                  <a:lnTo>
                    <a:pt x="55206" y="247947"/>
                  </a:lnTo>
                  <a:lnTo>
                    <a:pt x="52264" y="244491"/>
                  </a:lnTo>
                  <a:lnTo>
                    <a:pt x="48800" y="237880"/>
                  </a:lnTo>
                  <a:lnTo>
                    <a:pt x="44709" y="229411"/>
                  </a:lnTo>
                  <a:lnTo>
                    <a:pt x="39955" y="219945"/>
                  </a:lnTo>
                  <a:lnTo>
                    <a:pt x="34777" y="209963"/>
                  </a:lnTo>
                  <a:lnTo>
                    <a:pt x="29599" y="199717"/>
                  </a:lnTo>
                  <a:lnTo>
                    <a:pt x="24668" y="189331"/>
                  </a:lnTo>
                  <a:lnTo>
                    <a:pt x="20052" y="178708"/>
                  </a:lnTo>
                  <a:lnTo>
                    <a:pt x="15723" y="167574"/>
                  </a:lnTo>
                  <a:lnTo>
                    <a:pt x="11633" y="155816"/>
                  </a:lnTo>
                  <a:lnTo>
                    <a:pt x="7885" y="143475"/>
                  </a:lnTo>
                  <a:lnTo>
                    <a:pt x="4741" y="130658"/>
                  </a:lnTo>
                  <a:lnTo>
                    <a:pt x="2295" y="117482"/>
                  </a:lnTo>
                  <a:lnTo>
                    <a:pt x="653" y="104210"/>
                  </a:lnTo>
                  <a:lnTo>
                    <a:pt x="0" y="91227"/>
                  </a:lnTo>
                  <a:lnTo>
                    <a:pt x="344" y="78724"/>
                  </a:lnTo>
                  <a:lnTo>
                    <a:pt x="1711" y="66871"/>
                  </a:lnTo>
                  <a:lnTo>
                    <a:pt x="4224" y="55904"/>
                  </a:lnTo>
                  <a:lnTo>
                    <a:pt x="7849" y="45864"/>
                  </a:lnTo>
                  <a:lnTo>
                    <a:pt x="12740" y="36800"/>
                  </a:lnTo>
                  <a:lnTo>
                    <a:pt x="19305" y="28849"/>
                  </a:lnTo>
                  <a:lnTo>
                    <a:pt x="27612" y="21984"/>
                  </a:lnTo>
                  <a:lnTo>
                    <a:pt x="37444" y="16203"/>
                  </a:lnTo>
                  <a:lnTo>
                    <a:pt x="48485" y="11610"/>
                  </a:lnTo>
                  <a:lnTo>
                    <a:pt x="60421" y="8148"/>
                  </a:lnTo>
                  <a:lnTo>
                    <a:pt x="72774" y="5630"/>
                  </a:lnTo>
                  <a:lnTo>
                    <a:pt x="86332" y="3575"/>
                  </a:lnTo>
                  <a:lnTo>
                    <a:pt x="104517" y="1802"/>
                  </a:lnTo>
                  <a:lnTo>
                    <a:pt x="1331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53877" y="3943580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4" y="8674"/>
                  </a:lnTo>
                  <a:lnTo>
                    <a:pt x="177" y="21021"/>
                  </a:lnTo>
                  <a:lnTo>
                    <a:pt x="825" y="35199"/>
                  </a:lnTo>
                  <a:lnTo>
                    <a:pt x="2074" y="50458"/>
                  </a:lnTo>
                  <a:lnTo>
                    <a:pt x="3727" y="66270"/>
                  </a:lnTo>
                  <a:lnTo>
                    <a:pt x="5375" y="82103"/>
                  </a:lnTo>
                  <a:lnTo>
                    <a:pt x="6782" y="97665"/>
                  </a:lnTo>
                  <a:lnTo>
                    <a:pt x="8079" y="112662"/>
                  </a:lnTo>
                  <a:lnTo>
                    <a:pt x="9909" y="128379"/>
                  </a:lnTo>
                  <a:lnTo>
                    <a:pt x="13546" y="148430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64405" y="3775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84859" y="3512316"/>
              <a:ext cx="174345" cy="669801"/>
            </a:xfrm>
            <a:custGeom>
              <a:avLst/>
              <a:gdLst/>
              <a:ahLst/>
              <a:cxnLst/>
              <a:rect l="0" t="0" r="0" b="0"/>
              <a:pathLst>
                <a:path w="174345" h="669801">
                  <a:moveTo>
                    <a:pt x="132230" y="557606"/>
                  </a:moveTo>
                  <a:lnTo>
                    <a:pt x="135097" y="548671"/>
                  </a:lnTo>
                  <a:lnTo>
                    <a:pt x="137239" y="539043"/>
                  </a:lnTo>
                  <a:lnTo>
                    <a:pt x="138833" y="527756"/>
                  </a:lnTo>
                  <a:lnTo>
                    <a:pt x="139668" y="515089"/>
                  </a:lnTo>
                  <a:lnTo>
                    <a:pt x="139220" y="501609"/>
                  </a:lnTo>
                  <a:lnTo>
                    <a:pt x="137311" y="487746"/>
                  </a:lnTo>
                  <a:lnTo>
                    <a:pt x="134074" y="474056"/>
                  </a:lnTo>
                  <a:lnTo>
                    <a:pt x="129765" y="461261"/>
                  </a:lnTo>
                  <a:lnTo>
                    <a:pt x="124637" y="449671"/>
                  </a:lnTo>
                  <a:lnTo>
                    <a:pt x="118586" y="439401"/>
                  </a:lnTo>
                  <a:lnTo>
                    <a:pt x="111168" y="430561"/>
                  </a:lnTo>
                  <a:lnTo>
                    <a:pt x="102258" y="423065"/>
                  </a:lnTo>
                  <a:lnTo>
                    <a:pt x="92173" y="417011"/>
                  </a:lnTo>
                  <a:lnTo>
                    <a:pt x="81487" y="412759"/>
                  </a:lnTo>
                  <a:lnTo>
                    <a:pt x="70600" y="410354"/>
                  </a:lnTo>
                  <a:lnTo>
                    <a:pt x="59867" y="410043"/>
                  </a:lnTo>
                  <a:lnTo>
                    <a:pt x="49668" y="412410"/>
                  </a:lnTo>
                  <a:lnTo>
                    <a:pt x="40150" y="417525"/>
                  </a:lnTo>
                  <a:lnTo>
                    <a:pt x="31438" y="425027"/>
                  </a:lnTo>
                  <a:lnTo>
                    <a:pt x="23726" y="434413"/>
                  </a:lnTo>
                  <a:lnTo>
                    <a:pt x="17021" y="445209"/>
                  </a:lnTo>
                  <a:lnTo>
                    <a:pt x="11347" y="457182"/>
                  </a:lnTo>
                  <a:lnTo>
                    <a:pt x="6826" y="470342"/>
                  </a:lnTo>
                  <a:lnTo>
                    <a:pt x="3417" y="484598"/>
                  </a:lnTo>
                  <a:lnTo>
                    <a:pt x="1108" y="499762"/>
                  </a:lnTo>
                  <a:lnTo>
                    <a:pt x="0" y="515627"/>
                  </a:lnTo>
                  <a:lnTo>
                    <a:pt x="31" y="532000"/>
                  </a:lnTo>
                  <a:lnTo>
                    <a:pt x="1017" y="548573"/>
                  </a:lnTo>
                  <a:lnTo>
                    <a:pt x="2742" y="564925"/>
                  </a:lnTo>
                  <a:lnTo>
                    <a:pt x="5014" y="580845"/>
                  </a:lnTo>
                  <a:lnTo>
                    <a:pt x="7844" y="596145"/>
                  </a:lnTo>
                  <a:lnTo>
                    <a:pt x="11421" y="610580"/>
                  </a:lnTo>
                  <a:lnTo>
                    <a:pt x="15796" y="624096"/>
                  </a:lnTo>
                  <a:lnTo>
                    <a:pt x="21038" y="636479"/>
                  </a:lnTo>
                  <a:lnTo>
                    <a:pt x="27314" y="647278"/>
                  </a:lnTo>
                  <a:lnTo>
                    <a:pt x="34613" y="656383"/>
                  </a:lnTo>
                  <a:lnTo>
                    <a:pt x="42787" y="663496"/>
                  </a:lnTo>
                  <a:lnTo>
                    <a:pt x="51643" y="668002"/>
                  </a:lnTo>
                  <a:lnTo>
                    <a:pt x="61003" y="669800"/>
                  </a:lnTo>
                  <a:lnTo>
                    <a:pt x="70557" y="668905"/>
                  </a:lnTo>
                  <a:lnTo>
                    <a:pt x="79891" y="665198"/>
                  </a:lnTo>
                  <a:lnTo>
                    <a:pt x="88791" y="658885"/>
                  </a:lnTo>
                  <a:lnTo>
                    <a:pt x="97072" y="650260"/>
                  </a:lnTo>
                  <a:lnTo>
                    <a:pt x="104487" y="639513"/>
                  </a:lnTo>
                  <a:lnTo>
                    <a:pt x="110993" y="626965"/>
                  </a:lnTo>
                  <a:lnTo>
                    <a:pt x="116703" y="613322"/>
                  </a:lnTo>
                  <a:lnTo>
                    <a:pt x="121779" y="599561"/>
                  </a:lnTo>
                  <a:lnTo>
                    <a:pt x="126384" y="586233"/>
                  </a:lnTo>
                  <a:lnTo>
                    <a:pt x="130649" y="573336"/>
                  </a:lnTo>
                  <a:lnTo>
                    <a:pt x="134673" y="560530"/>
                  </a:lnTo>
                  <a:lnTo>
                    <a:pt x="138528" y="547579"/>
                  </a:lnTo>
                  <a:lnTo>
                    <a:pt x="142101" y="534405"/>
                  </a:lnTo>
                  <a:lnTo>
                    <a:pt x="145121" y="521013"/>
                  </a:lnTo>
                  <a:lnTo>
                    <a:pt x="147488" y="507440"/>
                  </a:lnTo>
                  <a:lnTo>
                    <a:pt x="149417" y="493730"/>
                  </a:lnTo>
                  <a:lnTo>
                    <a:pt x="151325" y="479919"/>
                  </a:lnTo>
                  <a:lnTo>
                    <a:pt x="153459" y="466036"/>
                  </a:lnTo>
                  <a:lnTo>
                    <a:pt x="155724" y="452104"/>
                  </a:lnTo>
                  <a:lnTo>
                    <a:pt x="157792" y="438137"/>
                  </a:lnTo>
                  <a:lnTo>
                    <a:pt x="159485" y="424147"/>
                  </a:lnTo>
                  <a:lnTo>
                    <a:pt x="160943" y="410142"/>
                  </a:lnTo>
                  <a:lnTo>
                    <a:pt x="162529" y="396125"/>
                  </a:lnTo>
                  <a:lnTo>
                    <a:pt x="164443" y="382097"/>
                  </a:lnTo>
                  <a:lnTo>
                    <a:pt x="166559" y="367896"/>
                  </a:lnTo>
                  <a:lnTo>
                    <a:pt x="168525" y="353216"/>
                  </a:lnTo>
                  <a:lnTo>
                    <a:pt x="170145" y="337934"/>
                  </a:lnTo>
                  <a:lnTo>
                    <a:pt x="171385" y="322246"/>
                  </a:lnTo>
                  <a:lnTo>
                    <a:pt x="172292" y="306562"/>
                  </a:lnTo>
                  <a:lnTo>
                    <a:pt x="172937" y="291118"/>
                  </a:lnTo>
                  <a:lnTo>
                    <a:pt x="173387" y="275815"/>
                  </a:lnTo>
                  <a:lnTo>
                    <a:pt x="173696" y="260321"/>
                  </a:lnTo>
                  <a:lnTo>
                    <a:pt x="173908" y="244443"/>
                  </a:lnTo>
                  <a:lnTo>
                    <a:pt x="174051" y="227830"/>
                  </a:lnTo>
                  <a:lnTo>
                    <a:pt x="174147" y="209919"/>
                  </a:lnTo>
                  <a:lnTo>
                    <a:pt x="174212" y="190532"/>
                  </a:lnTo>
                  <a:lnTo>
                    <a:pt x="174256" y="169968"/>
                  </a:lnTo>
                  <a:lnTo>
                    <a:pt x="174285" y="148793"/>
                  </a:lnTo>
                  <a:lnTo>
                    <a:pt x="174300" y="127412"/>
                  </a:lnTo>
                  <a:lnTo>
                    <a:pt x="174141" y="106346"/>
                  </a:lnTo>
                  <a:lnTo>
                    <a:pt x="173501" y="86282"/>
                  </a:lnTo>
                  <a:lnTo>
                    <a:pt x="172254" y="67499"/>
                  </a:lnTo>
                  <a:lnTo>
                    <a:pt x="170432" y="50092"/>
                  </a:lnTo>
                  <a:lnTo>
                    <a:pt x="168138" y="34153"/>
                  </a:lnTo>
                  <a:lnTo>
                    <a:pt x="165470" y="19603"/>
                  </a:lnTo>
                  <a:lnTo>
                    <a:pt x="162068" y="7286"/>
                  </a:lnTo>
                  <a:lnTo>
                    <a:pt x="157596" y="230"/>
                  </a:lnTo>
                  <a:lnTo>
                    <a:pt x="153088" y="0"/>
                  </a:lnTo>
                  <a:lnTo>
                    <a:pt x="149646" y="4588"/>
                  </a:lnTo>
                  <a:lnTo>
                    <a:pt x="147126" y="12149"/>
                  </a:lnTo>
                  <a:lnTo>
                    <a:pt x="144926" y="21320"/>
                  </a:lnTo>
                  <a:lnTo>
                    <a:pt x="142658" y="31294"/>
                  </a:lnTo>
                  <a:lnTo>
                    <a:pt x="140337" y="42136"/>
                  </a:lnTo>
                  <a:lnTo>
                    <a:pt x="138248" y="54559"/>
                  </a:lnTo>
                  <a:lnTo>
                    <a:pt x="136554" y="68848"/>
                  </a:lnTo>
                  <a:lnTo>
                    <a:pt x="135269" y="84536"/>
                  </a:lnTo>
                  <a:lnTo>
                    <a:pt x="134333" y="100686"/>
                  </a:lnTo>
                  <a:lnTo>
                    <a:pt x="133670" y="116719"/>
                  </a:lnTo>
                  <a:lnTo>
                    <a:pt x="133209" y="133062"/>
                  </a:lnTo>
                  <a:lnTo>
                    <a:pt x="132892" y="150918"/>
                  </a:lnTo>
                  <a:lnTo>
                    <a:pt x="132676" y="170841"/>
                  </a:lnTo>
                  <a:lnTo>
                    <a:pt x="132530" y="192121"/>
                  </a:lnTo>
                  <a:lnTo>
                    <a:pt x="132431" y="213190"/>
                  </a:lnTo>
                  <a:lnTo>
                    <a:pt x="132370" y="233140"/>
                  </a:lnTo>
                  <a:lnTo>
                    <a:pt x="132498" y="251755"/>
                  </a:lnTo>
                  <a:lnTo>
                    <a:pt x="133116" y="269163"/>
                  </a:lnTo>
                  <a:lnTo>
                    <a:pt x="134345" y="285607"/>
                  </a:lnTo>
                  <a:lnTo>
                    <a:pt x="135984" y="301328"/>
                  </a:lnTo>
                  <a:lnTo>
                    <a:pt x="137623" y="316527"/>
                  </a:lnTo>
                  <a:lnTo>
                    <a:pt x="139025" y="331353"/>
                  </a:lnTo>
                  <a:lnTo>
                    <a:pt x="140287" y="345756"/>
                  </a:lnTo>
                  <a:lnTo>
                    <a:pt x="141740" y="359508"/>
                  </a:lnTo>
                  <a:lnTo>
                    <a:pt x="143570" y="372551"/>
                  </a:lnTo>
                  <a:lnTo>
                    <a:pt x="145799" y="385446"/>
                  </a:lnTo>
                  <a:lnTo>
                    <a:pt x="148374" y="399242"/>
                  </a:lnTo>
                  <a:lnTo>
                    <a:pt x="151221" y="414448"/>
                  </a:lnTo>
                  <a:lnTo>
                    <a:pt x="154269" y="430748"/>
                  </a:lnTo>
                  <a:lnTo>
                    <a:pt x="157461" y="447308"/>
                  </a:lnTo>
                  <a:lnTo>
                    <a:pt x="160749" y="463577"/>
                  </a:lnTo>
                  <a:lnTo>
                    <a:pt x="163951" y="478772"/>
                  </a:lnTo>
                  <a:lnTo>
                    <a:pt x="167060" y="493215"/>
                  </a:lnTo>
                  <a:lnTo>
                    <a:pt x="170351" y="508166"/>
                  </a:lnTo>
                  <a:lnTo>
                    <a:pt x="174344" y="5260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17740" y="3438212"/>
              <a:ext cx="167889" cy="779110"/>
            </a:xfrm>
            <a:custGeom>
              <a:avLst/>
              <a:gdLst/>
              <a:ahLst/>
              <a:cxnLst/>
              <a:rect l="0" t="0" r="0" b="0"/>
              <a:pathLst>
                <a:path w="167889" h="779110">
                  <a:moveTo>
                    <a:pt x="157360" y="0"/>
                  </a:moveTo>
                  <a:lnTo>
                    <a:pt x="148558" y="6001"/>
                  </a:lnTo>
                  <a:lnTo>
                    <a:pt x="140212" y="12847"/>
                  </a:lnTo>
                  <a:lnTo>
                    <a:pt x="131518" y="21239"/>
                  </a:lnTo>
                  <a:lnTo>
                    <a:pt x="122569" y="31039"/>
                  </a:lnTo>
                  <a:lnTo>
                    <a:pt x="113723" y="42001"/>
                  </a:lnTo>
                  <a:lnTo>
                    <a:pt x="105184" y="53867"/>
                  </a:lnTo>
                  <a:lnTo>
                    <a:pt x="96996" y="66563"/>
                  </a:lnTo>
                  <a:lnTo>
                    <a:pt x="89118" y="80208"/>
                  </a:lnTo>
                  <a:lnTo>
                    <a:pt x="81488" y="94790"/>
                  </a:lnTo>
                  <a:lnTo>
                    <a:pt x="74042" y="110173"/>
                  </a:lnTo>
                  <a:lnTo>
                    <a:pt x="66729" y="126183"/>
                  </a:lnTo>
                  <a:lnTo>
                    <a:pt x="59514" y="142655"/>
                  </a:lnTo>
                  <a:lnTo>
                    <a:pt x="52531" y="159292"/>
                  </a:lnTo>
                  <a:lnTo>
                    <a:pt x="46069" y="175688"/>
                  </a:lnTo>
                  <a:lnTo>
                    <a:pt x="40241" y="191637"/>
                  </a:lnTo>
                  <a:lnTo>
                    <a:pt x="35006" y="206956"/>
                  </a:lnTo>
                  <a:lnTo>
                    <a:pt x="30255" y="221404"/>
                  </a:lnTo>
                  <a:lnTo>
                    <a:pt x="25874" y="234952"/>
                  </a:lnTo>
                  <a:lnTo>
                    <a:pt x="21761" y="248205"/>
                  </a:lnTo>
                  <a:lnTo>
                    <a:pt x="17839" y="262250"/>
                  </a:lnTo>
                  <a:lnTo>
                    <a:pt x="14053" y="277627"/>
                  </a:lnTo>
                  <a:lnTo>
                    <a:pt x="10526" y="294043"/>
                  </a:lnTo>
                  <a:lnTo>
                    <a:pt x="7537" y="310680"/>
                  </a:lnTo>
                  <a:lnTo>
                    <a:pt x="5195" y="327021"/>
                  </a:lnTo>
                  <a:lnTo>
                    <a:pt x="3453" y="342890"/>
                  </a:lnTo>
                  <a:lnTo>
                    <a:pt x="2202" y="358298"/>
                  </a:lnTo>
                  <a:lnTo>
                    <a:pt x="1323" y="373333"/>
                  </a:lnTo>
                  <a:lnTo>
                    <a:pt x="714" y="388412"/>
                  </a:lnTo>
                  <a:lnTo>
                    <a:pt x="297" y="404228"/>
                  </a:lnTo>
                  <a:lnTo>
                    <a:pt x="18" y="421107"/>
                  </a:lnTo>
                  <a:lnTo>
                    <a:pt x="0" y="439193"/>
                  </a:lnTo>
                  <a:lnTo>
                    <a:pt x="519" y="458624"/>
                  </a:lnTo>
                  <a:lnTo>
                    <a:pt x="1686" y="479312"/>
                  </a:lnTo>
                  <a:lnTo>
                    <a:pt x="3454" y="500389"/>
                  </a:lnTo>
                  <a:lnTo>
                    <a:pt x="5712" y="520385"/>
                  </a:lnTo>
                  <a:lnTo>
                    <a:pt x="8346" y="538575"/>
                  </a:lnTo>
                  <a:lnTo>
                    <a:pt x="11420" y="555241"/>
                  </a:lnTo>
                  <a:lnTo>
                    <a:pt x="15161" y="571276"/>
                  </a:lnTo>
                  <a:lnTo>
                    <a:pt x="19641" y="587286"/>
                  </a:lnTo>
                  <a:lnTo>
                    <a:pt x="24784" y="603364"/>
                  </a:lnTo>
                  <a:lnTo>
                    <a:pt x="30461" y="619261"/>
                  </a:lnTo>
                  <a:lnTo>
                    <a:pt x="36540" y="634808"/>
                  </a:lnTo>
                  <a:lnTo>
                    <a:pt x="42910" y="649659"/>
                  </a:lnTo>
                  <a:lnTo>
                    <a:pt x="49485" y="663246"/>
                  </a:lnTo>
                  <a:lnTo>
                    <a:pt x="56203" y="675382"/>
                  </a:lnTo>
                  <a:lnTo>
                    <a:pt x="63018" y="686360"/>
                  </a:lnTo>
                  <a:lnTo>
                    <a:pt x="69900" y="696741"/>
                  </a:lnTo>
                  <a:lnTo>
                    <a:pt x="76831" y="706912"/>
                  </a:lnTo>
                  <a:lnTo>
                    <a:pt x="83961" y="716899"/>
                  </a:lnTo>
                  <a:lnTo>
                    <a:pt x="91588" y="726466"/>
                  </a:lnTo>
                  <a:lnTo>
                    <a:pt x="99833" y="735494"/>
                  </a:lnTo>
                  <a:lnTo>
                    <a:pt x="108659" y="743846"/>
                  </a:lnTo>
                  <a:lnTo>
                    <a:pt x="117962" y="751303"/>
                  </a:lnTo>
                  <a:lnTo>
                    <a:pt x="127615" y="757829"/>
                  </a:lnTo>
                  <a:lnTo>
                    <a:pt x="137064" y="763397"/>
                  </a:lnTo>
                  <a:lnTo>
                    <a:pt x="146264" y="768441"/>
                  </a:lnTo>
                  <a:lnTo>
                    <a:pt x="156022" y="773407"/>
                  </a:lnTo>
                  <a:lnTo>
                    <a:pt x="167888" y="779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73677" y="3532928"/>
              <a:ext cx="154108" cy="588681"/>
            </a:xfrm>
            <a:custGeom>
              <a:avLst/>
              <a:gdLst/>
              <a:ahLst/>
              <a:cxnLst/>
              <a:rect l="0" t="0" r="0" b="0"/>
              <a:pathLst>
                <a:path w="154108" h="588681">
                  <a:moveTo>
                    <a:pt x="101464" y="505408"/>
                  </a:moveTo>
                  <a:lnTo>
                    <a:pt x="104331" y="496540"/>
                  </a:lnTo>
                  <a:lnTo>
                    <a:pt x="106473" y="487553"/>
                  </a:lnTo>
                  <a:lnTo>
                    <a:pt x="108066" y="477562"/>
                  </a:lnTo>
                  <a:lnTo>
                    <a:pt x="108901" y="466754"/>
                  </a:lnTo>
                  <a:lnTo>
                    <a:pt x="108453" y="455592"/>
                  </a:lnTo>
                  <a:lnTo>
                    <a:pt x="106545" y="444391"/>
                  </a:lnTo>
                  <a:lnTo>
                    <a:pt x="103308" y="433451"/>
                  </a:lnTo>
                  <a:lnTo>
                    <a:pt x="99000" y="423115"/>
                  </a:lnTo>
                  <a:lnTo>
                    <a:pt x="93876" y="413517"/>
                  </a:lnTo>
                  <a:lnTo>
                    <a:pt x="87998" y="405091"/>
                  </a:lnTo>
                  <a:lnTo>
                    <a:pt x="81228" y="398635"/>
                  </a:lnTo>
                  <a:lnTo>
                    <a:pt x="73571" y="394410"/>
                  </a:lnTo>
                  <a:lnTo>
                    <a:pt x="65311" y="392369"/>
                  </a:lnTo>
                  <a:lnTo>
                    <a:pt x="56922" y="392429"/>
                  </a:lnTo>
                  <a:lnTo>
                    <a:pt x="48691" y="394324"/>
                  </a:lnTo>
                  <a:lnTo>
                    <a:pt x="40876" y="397847"/>
                  </a:lnTo>
                  <a:lnTo>
                    <a:pt x="33781" y="402944"/>
                  </a:lnTo>
                  <a:lnTo>
                    <a:pt x="27493" y="409442"/>
                  </a:lnTo>
                  <a:lnTo>
                    <a:pt x="21932" y="417072"/>
                  </a:lnTo>
                  <a:lnTo>
                    <a:pt x="16955" y="425564"/>
                  </a:lnTo>
                  <a:lnTo>
                    <a:pt x="12422" y="434691"/>
                  </a:lnTo>
                  <a:lnTo>
                    <a:pt x="8376" y="444599"/>
                  </a:lnTo>
                  <a:lnTo>
                    <a:pt x="5029" y="455768"/>
                  </a:lnTo>
                  <a:lnTo>
                    <a:pt x="2448" y="468354"/>
                  </a:lnTo>
                  <a:lnTo>
                    <a:pt x="715" y="482062"/>
                  </a:lnTo>
                  <a:lnTo>
                    <a:pt x="0" y="496334"/>
                  </a:lnTo>
                  <a:lnTo>
                    <a:pt x="304" y="510782"/>
                  </a:lnTo>
                  <a:lnTo>
                    <a:pt x="1644" y="525059"/>
                  </a:lnTo>
                  <a:lnTo>
                    <a:pt x="4138" y="538791"/>
                  </a:lnTo>
                  <a:lnTo>
                    <a:pt x="7751" y="551824"/>
                  </a:lnTo>
                  <a:lnTo>
                    <a:pt x="12634" y="563711"/>
                  </a:lnTo>
                  <a:lnTo>
                    <a:pt x="19193" y="573643"/>
                  </a:lnTo>
                  <a:lnTo>
                    <a:pt x="27487" y="581347"/>
                  </a:lnTo>
                  <a:lnTo>
                    <a:pt x="36972" y="586536"/>
                  </a:lnTo>
                  <a:lnTo>
                    <a:pt x="46715" y="588680"/>
                  </a:lnTo>
                  <a:lnTo>
                    <a:pt x="56148" y="587782"/>
                  </a:lnTo>
                  <a:lnTo>
                    <a:pt x="64918" y="584112"/>
                  </a:lnTo>
                  <a:lnTo>
                    <a:pt x="72728" y="577929"/>
                  </a:lnTo>
                  <a:lnTo>
                    <a:pt x="79533" y="569632"/>
                  </a:lnTo>
                  <a:lnTo>
                    <a:pt x="85457" y="559845"/>
                  </a:lnTo>
                  <a:lnTo>
                    <a:pt x="90686" y="549302"/>
                  </a:lnTo>
                  <a:lnTo>
                    <a:pt x="95395" y="538468"/>
                  </a:lnTo>
                  <a:lnTo>
                    <a:pt x="99732" y="527248"/>
                  </a:lnTo>
                  <a:lnTo>
                    <a:pt x="103806" y="515117"/>
                  </a:lnTo>
                  <a:lnTo>
                    <a:pt x="107694" y="501846"/>
                  </a:lnTo>
                  <a:lnTo>
                    <a:pt x="111289" y="487660"/>
                  </a:lnTo>
                  <a:lnTo>
                    <a:pt x="114324" y="473059"/>
                  </a:lnTo>
                  <a:lnTo>
                    <a:pt x="116702" y="458386"/>
                  </a:lnTo>
                  <a:lnTo>
                    <a:pt x="118637" y="443957"/>
                  </a:lnTo>
                  <a:lnTo>
                    <a:pt x="120550" y="430121"/>
                  </a:lnTo>
                  <a:lnTo>
                    <a:pt x="122688" y="417001"/>
                  </a:lnTo>
                  <a:lnTo>
                    <a:pt x="124955" y="404377"/>
                  </a:lnTo>
                  <a:lnTo>
                    <a:pt x="127023" y="391820"/>
                  </a:lnTo>
                  <a:lnTo>
                    <a:pt x="128712" y="379069"/>
                  </a:lnTo>
                  <a:lnTo>
                    <a:pt x="129998" y="366044"/>
                  </a:lnTo>
                  <a:lnTo>
                    <a:pt x="130936" y="352761"/>
                  </a:lnTo>
                  <a:lnTo>
                    <a:pt x="131606" y="339269"/>
                  </a:lnTo>
                  <a:lnTo>
                    <a:pt x="132242" y="325784"/>
                  </a:lnTo>
                  <a:lnTo>
                    <a:pt x="133209" y="312658"/>
                  </a:lnTo>
                  <a:lnTo>
                    <a:pt x="134675" y="300048"/>
                  </a:lnTo>
                  <a:lnTo>
                    <a:pt x="136475" y="287786"/>
                  </a:lnTo>
                  <a:lnTo>
                    <a:pt x="138223" y="275479"/>
                  </a:lnTo>
                  <a:lnTo>
                    <a:pt x="139692" y="262899"/>
                  </a:lnTo>
                  <a:lnTo>
                    <a:pt x="140830" y="249991"/>
                  </a:lnTo>
                  <a:lnTo>
                    <a:pt x="141668" y="236786"/>
                  </a:lnTo>
                  <a:lnTo>
                    <a:pt x="142262" y="223343"/>
                  </a:lnTo>
                  <a:lnTo>
                    <a:pt x="142507" y="209721"/>
                  </a:lnTo>
                  <a:lnTo>
                    <a:pt x="142147" y="195970"/>
                  </a:lnTo>
                  <a:lnTo>
                    <a:pt x="141096" y="182119"/>
                  </a:lnTo>
                  <a:lnTo>
                    <a:pt x="139577" y="167869"/>
                  </a:lnTo>
                  <a:lnTo>
                    <a:pt x="138019" y="152624"/>
                  </a:lnTo>
                  <a:lnTo>
                    <a:pt x="136672" y="136140"/>
                  </a:lnTo>
                  <a:lnTo>
                    <a:pt x="135447" y="118492"/>
                  </a:lnTo>
                  <a:lnTo>
                    <a:pt x="134018" y="99888"/>
                  </a:lnTo>
                  <a:lnTo>
                    <a:pt x="132210" y="80565"/>
                  </a:lnTo>
                  <a:lnTo>
                    <a:pt x="130164" y="61048"/>
                  </a:lnTo>
                  <a:lnTo>
                    <a:pt x="128245" y="42106"/>
                  </a:lnTo>
                  <a:lnTo>
                    <a:pt x="126643" y="24151"/>
                  </a:lnTo>
                  <a:lnTo>
                    <a:pt x="124913" y="8663"/>
                  </a:lnTo>
                  <a:lnTo>
                    <a:pt x="122178" y="0"/>
                  </a:lnTo>
                  <a:lnTo>
                    <a:pt x="118610" y="535"/>
                  </a:lnTo>
                  <a:lnTo>
                    <a:pt x="115000" y="7739"/>
                  </a:lnTo>
                  <a:lnTo>
                    <a:pt x="111676" y="19410"/>
                  </a:lnTo>
                  <a:lnTo>
                    <a:pt x="108894" y="34116"/>
                  </a:lnTo>
                  <a:lnTo>
                    <a:pt x="106736" y="50878"/>
                  </a:lnTo>
                  <a:lnTo>
                    <a:pt x="105310" y="68705"/>
                  </a:lnTo>
                  <a:lnTo>
                    <a:pt x="104813" y="86529"/>
                  </a:lnTo>
                  <a:lnTo>
                    <a:pt x="105259" y="103782"/>
                  </a:lnTo>
                  <a:lnTo>
                    <a:pt x="106357" y="120320"/>
                  </a:lnTo>
                  <a:lnTo>
                    <a:pt x="107626" y="136203"/>
                  </a:lnTo>
                  <a:lnTo>
                    <a:pt x="108771" y="151561"/>
                  </a:lnTo>
                  <a:lnTo>
                    <a:pt x="109690" y="166522"/>
                  </a:lnTo>
                  <a:lnTo>
                    <a:pt x="110380" y="181197"/>
                  </a:lnTo>
                  <a:lnTo>
                    <a:pt x="110880" y="195670"/>
                  </a:lnTo>
                  <a:lnTo>
                    <a:pt x="111232" y="210004"/>
                  </a:lnTo>
                  <a:lnTo>
                    <a:pt x="111476" y="224241"/>
                  </a:lnTo>
                  <a:lnTo>
                    <a:pt x="111649" y="238410"/>
                  </a:lnTo>
                  <a:lnTo>
                    <a:pt x="111936" y="252365"/>
                  </a:lnTo>
                  <a:lnTo>
                    <a:pt x="112661" y="265815"/>
                  </a:lnTo>
                  <a:lnTo>
                    <a:pt x="113966" y="278654"/>
                  </a:lnTo>
                  <a:lnTo>
                    <a:pt x="115826" y="291412"/>
                  </a:lnTo>
                  <a:lnTo>
                    <a:pt x="118147" y="305116"/>
                  </a:lnTo>
                  <a:lnTo>
                    <a:pt x="120818" y="320266"/>
                  </a:lnTo>
                  <a:lnTo>
                    <a:pt x="123747" y="336697"/>
                  </a:lnTo>
                  <a:lnTo>
                    <a:pt x="126858" y="353877"/>
                  </a:lnTo>
                  <a:lnTo>
                    <a:pt x="130097" y="371390"/>
                  </a:lnTo>
                  <a:lnTo>
                    <a:pt x="133423" y="388691"/>
                  </a:lnTo>
                  <a:lnTo>
                    <a:pt x="136810" y="405067"/>
                  </a:lnTo>
                  <a:lnTo>
                    <a:pt x="140232" y="420212"/>
                  </a:lnTo>
                  <a:lnTo>
                    <a:pt x="143525" y="433925"/>
                  </a:lnTo>
                  <a:lnTo>
                    <a:pt x="146707" y="447374"/>
                  </a:lnTo>
                  <a:lnTo>
                    <a:pt x="150056" y="462856"/>
                  </a:lnTo>
                  <a:lnTo>
                    <a:pt x="154107" y="484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12011" y="3859264"/>
              <a:ext cx="147401" cy="206948"/>
            </a:xfrm>
            <a:custGeom>
              <a:avLst/>
              <a:gdLst/>
              <a:ahLst/>
              <a:cxnLst/>
              <a:rect l="0" t="0" r="0" b="0"/>
              <a:pathLst>
                <a:path w="147401" h="206948">
                  <a:moveTo>
                    <a:pt x="0" y="52730"/>
                  </a:moveTo>
                  <a:lnTo>
                    <a:pt x="2867" y="61599"/>
                  </a:lnTo>
                  <a:lnTo>
                    <a:pt x="5009" y="70586"/>
                  </a:lnTo>
                  <a:lnTo>
                    <a:pt x="6617" y="80581"/>
                  </a:lnTo>
                  <a:lnTo>
                    <a:pt x="7971" y="91562"/>
                  </a:lnTo>
                  <a:lnTo>
                    <a:pt x="9467" y="103373"/>
                  </a:lnTo>
                  <a:lnTo>
                    <a:pt x="11318" y="115832"/>
                  </a:lnTo>
                  <a:lnTo>
                    <a:pt x="13558" y="128769"/>
                  </a:lnTo>
                  <a:lnTo>
                    <a:pt x="16139" y="142050"/>
                  </a:lnTo>
                  <a:lnTo>
                    <a:pt x="18988" y="155572"/>
                  </a:lnTo>
                  <a:lnTo>
                    <a:pt x="22037" y="169260"/>
                  </a:lnTo>
                  <a:lnTo>
                    <a:pt x="25230" y="183062"/>
                  </a:lnTo>
                  <a:lnTo>
                    <a:pt x="28488" y="196823"/>
                  </a:lnTo>
                  <a:lnTo>
                    <a:pt x="30563" y="206367"/>
                  </a:lnTo>
                  <a:lnTo>
                    <a:pt x="30273" y="206947"/>
                  </a:lnTo>
                  <a:lnTo>
                    <a:pt x="28751" y="200813"/>
                  </a:lnTo>
                  <a:lnTo>
                    <a:pt x="26977" y="190472"/>
                  </a:lnTo>
                  <a:lnTo>
                    <a:pt x="25404" y="177521"/>
                  </a:lnTo>
                  <a:lnTo>
                    <a:pt x="24326" y="162933"/>
                  </a:lnTo>
                  <a:lnTo>
                    <a:pt x="24040" y="147306"/>
                  </a:lnTo>
                  <a:lnTo>
                    <a:pt x="24622" y="131023"/>
                  </a:lnTo>
                  <a:lnTo>
                    <a:pt x="25976" y="114645"/>
                  </a:lnTo>
                  <a:lnTo>
                    <a:pt x="27946" y="98937"/>
                  </a:lnTo>
                  <a:lnTo>
                    <a:pt x="30383" y="84260"/>
                  </a:lnTo>
                  <a:lnTo>
                    <a:pt x="33322" y="70774"/>
                  </a:lnTo>
                  <a:lnTo>
                    <a:pt x="36973" y="58626"/>
                  </a:lnTo>
                  <a:lnTo>
                    <a:pt x="41396" y="47748"/>
                  </a:lnTo>
                  <a:lnTo>
                    <a:pt x="46671" y="37933"/>
                  </a:lnTo>
                  <a:lnTo>
                    <a:pt x="52968" y="28937"/>
                  </a:lnTo>
                  <a:lnTo>
                    <a:pt x="60282" y="20558"/>
                  </a:lnTo>
                  <a:lnTo>
                    <a:pt x="68465" y="13115"/>
                  </a:lnTo>
                  <a:lnTo>
                    <a:pt x="77328" y="7399"/>
                  </a:lnTo>
                  <a:lnTo>
                    <a:pt x="86692" y="3700"/>
                  </a:lnTo>
                  <a:lnTo>
                    <a:pt x="96342" y="1692"/>
                  </a:lnTo>
                  <a:lnTo>
                    <a:pt x="107187" y="493"/>
                  </a:lnTo>
                  <a:lnTo>
                    <a:pt x="122413" y="0"/>
                  </a:lnTo>
                  <a:lnTo>
                    <a:pt x="147400" y="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01525" y="4006751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19" y="25847"/>
                  </a:lnTo>
                  <a:lnTo>
                    <a:pt x="15519" y="34968"/>
                  </a:lnTo>
                  <a:lnTo>
                    <a:pt x="21000" y="44463"/>
                  </a:lnTo>
                  <a:lnTo>
                    <a:pt x="26926" y="54246"/>
                  </a:lnTo>
                  <a:lnTo>
                    <a:pt x="33067" y="63978"/>
                  </a:lnTo>
                  <a:lnTo>
                    <a:pt x="39814" y="74144"/>
                  </a:lnTo>
                  <a:lnTo>
                    <a:pt x="48877" y="86750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01525" y="3943580"/>
              <a:ext cx="136871" cy="442198"/>
            </a:xfrm>
            <a:custGeom>
              <a:avLst/>
              <a:gdLst/>
              <a:ahLst/>
              <a:cxnLst/>
              <a:rect l="0" t="0" r="0" b="0"/>
              <a:pathLst>
                <a:path w="136871" h="442198">
                  <a:moveTo>
                    <a:pt x="136870" y="0"/>
                  </a:moveTo>
                  <a:lnTo>
                    <a:pt x="131070" y="11668"/>
                  </a:lnTo>
                  <a:lnTo>
                    <a:pt x="126145" y="22157"/>
                  </a:lnTo>
                  <a:lnTo>
                    <a:pt x="121643" y="32468"/>
                  </a:lnTo>
                  <a:lnTo>
                    <a:pt x="117422" y="43114"/>
                  </a:lnTo>
                  <a:lnTo>
                    <a:pt x="113408" y="54755"/>
                  </a:lnTo>
                  <a:lnTo>
                    <a:pt x="109547" y="67641"/>
                  </a:lnTo>
                  <a:lnTo>
                    <a:pt x="105794" y="81375"/>
                  </a:lnTo>
                  <a:lnTo>
                    <a:pt x="102119" y="95130"/>
                  </a:lnTo>
                  <a:lnTo>
                    <a:pt x="98496" y="108429"/>
                  </a:lnTo>
                  <a:lnTo>
                    <a:pt x="94911" y="121628"/>
                  </a:lnTo>
                  <a:lnTo>
                    <a:pt x="91350" y="135695"/>
                  </a:lnTo>
                  <a:lnTo>
                    <a:pt x="87806" y="151110"/>
                  </a:lnTo>
                  <a:lnTo>
                    <a:pt x="84274" y="167396"/>
                  </a:lnTo>
                  <a:lnTo>
                    <a:pt x="80749" y="183421"/>
                  </a:lnTo>
                  <a:lnTo>
                    <a:pt x="77224" y="198536"/>
                  </a:lnTo>
                  <a:lnTo>
                    <a:pt x="73536" y="212599"/>
                  </a:lnTo>
                  <a:lnTo>
                    <a:pt x="69373" y="225725"/>
                  </a:lnTo>
                  <a:lnTo>
                    <a:pt x="64612" y="238104"/>
                  </a:lnTo>
                  <a:lnTo>
                    <a:pt x="59448" y="249926"/>
                  </a:lnTo>
                  <a:lnTo>
                    <a:pt x="54289" y="261345"/>
                  </a:lnTo>
                  <a:lnTo>
                    <a:pt x="49376" y="272482"/>
                  </a:lnTo>
                  <a:lnTo>
                    <a:pt x="44773" y="283423"/>
                  </a:lnTo>
                  <a:lnTo>
                    <a:pt x="40455" y="294230"/>
                  </a:lnTo>
                  <a:lnTo>
                    <a:pt x="36367" y="304951"/>
                  </a:lnTo>
                  <a:lnTo>
                    <a:pt x="32452" y="315778"/>
                  </a:lnTo>
                  <a:lnTo>
                    <a:pt x="28663" y="327039"/>
                  </a:lnTo>
                  <a:lnTo>
                    <a:pt x="24962" y="338882"/>
                  </a:lnTo>
                  <a:lnTo>
                    <a:pt x="21323" y="351446"/>
                  </a:lnTo>
                  <a:lnTo>
                    <a:pt x="17726" y="364945"/>
                  </a:lnTo>
                  <a:lnTo>
                    <a:pt x="14162" y="379377"/>
                  </a:lnTo>
                  <a:lnTo>
                    <a:pt x="10773" y="393852"/>
                  </a:lnTo>
                  <a:lnTo>
                    <a:pt x="7517" y="408117"/>
                  </a:lnTo>
                  <a:lnTo>
                    <a:pt x="4108" y="42342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38395" y="3617197"/>
              <a:ext cx="133336" cy="610653"/>
            </a:xfrm>
            <a:custGeom>
              <a:avLst/>
              <a:gdLst/>
              <a:ahLst/>
              <a:cxnLst/>
              <a:rect l="0" t="0" r="0" b="0"/>
              <a:pathLst>
                <a:path w="133336" h="610653">
                  <a:moveTo>
                    <a:pt x="0" y="0"/>
                  </a:moveTo>
                  <a:lnTo>
                    <a:pt x="5867" y="8868"/>
                  </a:lnTo>
                  <a:lnTo>
                    <a:pt x="11432" y="17854"/>
                  </a:lnTo>
                  <a:lnTo>
                    <a:pt x="17231" y="27845"/>
                  </a:lnTo>
                  <a:lnTo>
                    <a:pt x="23311" y="38653"/>
                  </a:lnTo>
                  <a:lnTo>
                    <a:pt x="29642" y="49817"/>
                  </a:lnTo>
                  <a:lnTo>
                    <a:pt x="36165" y="61021"/>
                  </a:lnTo>
                  <a:lnTo>
                    <a:pt x="42668" y="72134"/>
                  </a:lnTo>
                  <a:lnTo>
                    <a:pt x="48802" y="83118"/>
                  </a:lnTo>
                  <a:lnTo>
                    <a:pt x="54411" y="93993"/>
                  </a:lnTo>
                  <a:lnTo>
                    <a:pt x="59668" y="105109"/>
                  </a:lnTo>
                  <a:lnTo>
                    <a:pt x="64965" y="117102"/>
                  </a:lnTo>
                  <a:lnTo>
                    <a:pt x="70527" y="130245"/>
                  </a:lnTo>
                  <a:lnTo>
                    <a:pt x="76247" y="144159"/>
                  </a:lnTo>
                  <a:lnTo>
                    <a:pt x="81787" y="158038"/>
                  </a:lnTo>
                  <a:lnTo>
                    <a:pt x="86960" y="171408"/>
                  </a:lnTo>
                  <a:lnTo>
                    <a:pt x="91738" y="184147"/>
                  </a:lnTo>
                  <a:lnTo>
                    <a:pt x="96175" y="196308"/>
                  </a:lnTo>
                  <a:lnTo>
                    <a:pt x="100343" y="208009"/>
                  </a:lnTo>
                  <a:lnTo>
                    <a:pt x="104310" y="219527"/>
                  </a:lnTo>
                  <a:lnTo>
                    <a:pt x="108135" y="231268"/>
                  </a:lnTo>
                  <a:lnTo>
                    <a:pt x="111859" y="243444"/>
                  </a:lnTo>
                  <a:lnTo>
                    <a:pt x="115515" y="256406"/>
                  </a:lnTo>
                  <a:lnTo>
                    <a:pt x="119123" y="270704"/>
                  </a:lnTo>
                  <a:lnTo>
                    <a:pt x="122694" y="286509"/>
                  </a:lnTo>
                  <a:lnTo>
                    <a:pt x="126075" y="303514"/>
                  </a:lnTo>
                  <a:lnTo>
                    <a:pt x="128966" y="321146"/>
                  </a:lnTo>
                  <a:lnTo>
                    <a:pt x="131237" y="339008"/>
                  </a:lnTo>
                  <a:lnTo>
                    <a:pt x="132762" y="357067"/>
                  </a:lnTo>
                  <a:lnTo>
                    <a:pt x="133335" y="375556"/>
                  </a:lnTo>
                  <a:lnTo>
                    <a:pt x="132942" y="394577"/>
                  </a:lnTo>
                  <a:lnTo>
                    <a:pt x="131711" y="413774"/>
                  </a:lnTo>
                  <a:lnTo>
                    <a:pt x="129822" y="432442"/>
                  </a:lnTo>
                  <a:lnTo>
                    <a:pt x="127438" y="450219"/>
                  </a:lnTo>
                  <a:lnTo>
                    <a:pt x="124534" y="466920"/>
                  </a:lnTo>
                  <a:lnTo>
                    <a:pt x="120908" y="482370"/>
                  </a:lnTo>
                  <a:lnTo>
                    <a:pt x="116506" y="496613"/>
                  </a:lnTo>
                  <a:lnTo>
                    <a:pt x="111414" y="509841"/>
                  </a:lnTo>
                  <a:lnTo>
                    <a:pt x="105772" y="522279"/>
                  </a:lnTo>
                  <a:lnTo>
                    <a:pt x="99716" y="534136"/>
                  </a:lnTo>
                  <a:lnTo>
                    <a:pt x="93361" y="545577"/>
                  </a:lnTo>
                  <a:lnTo>
                    <a:pt x="86796" y="556727"/>
                  </a:lnTo>
                  <a:lnTo>
                    <a:pt x="80095" y="567663"/>
                  </a:lnTo>
                  <a:lnTo>
                    <a:pt x="73606" y="577994"/>
                  </a:lnTo>
                  <a:lnTo>
                    <a:pt x="67319" y="587892"/>
                  </a:lnTo>
                  <a:lnTo>
                    <a:pt x="60684" y="598225"/>
                  </a:lnTo>
                  <a:lnTo>
                    <a:pt x="52642" y="610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01607" y="4154150"/>
              <a:ext cx="34208" cy="157928"/>
            </a:xfrm>
            <a:custGeom>
              <a:avLst/>
              <a:gdLst/>
              <a:ahLst/>
              <a:cxnLst/>
              <a:rect l="0" t="0" r="0" b="0"/>
              <a:pathLst>
                <a:path w="34208" h="157928">
                  <a:moveTo>
                    <a:pt x="0" y="0"/>
                  </a:moveTo>
                  <a:lnTo>
                    <a:pt x="5801" y="8868"/>
                  </a:lnTo>
                  <a:lnTo>
                    <a:pt x="10725" y="17855"/>
                  </a:lnTo>
                  <a:lnTo>
                    <a:pt x="15227" y="27846"/>
                  </a:lnTo>
                  <a:lnTo>
                    <a:pt x="19449" y="38654"/>
                  </a:lnTo>
                  <a:lnTo>
                    <a:pt x="23462" y="49817"/>
                  </a:lnTo>
                  <a:lnTo>
                    <a:pt x="27315" y="61022"/>
                  </a:lnTo>
                  <a:lnTo>
                    <a:pt x="30721" y="72134"/>
                  </a:lnTo>
                  <a:lnTo>
                    <a:pt x="33100" y="83118"/>
                  </a:lnTo>
                  <a:lnTo>
                    <a:pt x="34207" y="93980"/>
                  </a:lnTo>
                  <a:lnTo>
                    <a:pt x="33796" y="104577"/>
                  </a:lnTo>
                  <a:lnTo>
                    <a:pt x="31467" y="114626"/>
                  </a:lnTo>
                  <a:lnTo>
                    <a:pt x="27206" y="124009"/>
                  </a:lnTo>
                  <a:lnTo>
                    <a:pt x="21742" y="132474"/>
                  </a:lnTo>
                  <a:lnTo>
                    <a:pt x="15821" y="140385"/>
                  </a:lnTo>
                  <a:lnTo>
                    <a:pt x="8927" y="14843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30824" y="3621384"/>
              <a:ext cx="314923" cy="567171"/>
            </a:xfrm>
            <a:custGeom>
              <a:avLst/>
              <a:gdLst/>
              <a:ahLst/>
              <a:cxnLst/>
              <a:rect l="0" t="0" r="0" b="0"/>
              <a:pathLst>
                <a:path w="314923" h="567171">
                  <a:moveTo>
                    <a:pt x="70866" y="459066"/>
                  </a:moveTo>
                  <a:lnTo>
                    <a:pt x="73800" y="450265"/>
                  </a:lnTo>
                  <a:lnTo>
                    <a:pt x="76583" y="441918"/>
                  </a:lnTo>
                  <a:lnTo>
                    <a:pt x="79473" y="433219"/>
                  </a:lnTo>
                  <a:lnTo>
                    <a:pt x="82167" y="424099"/>
                  </a:lnTo>
                  <a:lnTo>
                    <a:pt x="84036" y="414604"/>
                  </a:lnTo>
                  <a:lnTo>
                    <a:pt x="84789" y="404816"/>
                  </a:lnTo>
                  <a:lnTo>
                    <a:pt x="84303" y="394975"/>
                  </a:lnTo>
                  <a:lnTo>
                    <a:pt x="82454" y="385449"/>
                  </a:lnTo>
                  <a:lnTo>
                    <a:pt x="79316" y="376435"/>
                  </a:lnTo>
                  <a:lnTo>
                    <a:pt x="75084" y="368598"/>
                  </a:lnTo>
                  <a:lnTo>
                    <a:pt x="69126" y="363439"/>
                  </a:lnTo>
                  <a:lnTo>
                    <a:pt x="61434" y="361667"/>
                  </a:lnTo>
                  <a:lnTo>
                    <a:pt x="53687" y="362645"/>
                  </a:lnTo>
                  <a:lnTo>
                    <a:pt x="46286" y="365588"/>
                  </a:lnTo>
                  <a:lnTo>
                    <a:pt x="39125" y="370207"/>
                  </a:lnTo>
                  <a:lnTo>
                    <a:pt x="32081" y="376683"/>
                  </a:lnTo>
                  <a:lnTo>
                    <a:pt x="25093" y="384983"/>
                  </a:lnTo>
                  <a:lnTo>
                    <a:pt x="18454" y="395003"/>
                  </a:lnTo>
                  <a:lnTo>
                    <a:pt x="12763" y="406715"/>
                  </a:lnTo>
                  <a:lnTo>
                    <a:pt x="8277" y="419932"/>
                  </a:lnTo>
                  <a:lnTo>
                    <a:pt x="4929" y="434369"/>
                  </a:lnTo>
                  <a:lnTo>
                    <a:pt x="2517" y="449731"/>
                  </a:lnTo>
                  <a:lnTo>
                    <a:pt x="830" y="465760"/>
                  </a:lnTo>
                  <a:lnTo>
                    <a:pt x="0" y="482098"/>
                  </a:lnTo>
                  <a:lnTo>
                    <a:pt x="492" y="498293"/>
                  </a:lnTo>
                  <a:lnTo>
                    <a:pt x="2460" y="514093"/>
                  </a:lnTo>
                  <a:lnTo>
                    <a:pt x="6086" y="528803"/>
                  </a:lnTo>
                  <a:lnTo>
                    <a:pt x="11727" y="541245"/>
                  </a:lnTo>
                  <a:lnTo>
                    <a:pt x="19368" y="550965"/>
                  </a:lnTo>
                  <a:lnTo>
                    <a:pt x="28398" y="557677"/>
                  </a:lnTo>
                  <a:lnTo>
                    <a:pt x="37828" y="560925"/>
                  </a:lnTo>
                  <a:lnTo>
                    <a:pt x="47051" y="560811"/>
                  </a:lnTo>
                  <a:lnTo>
                    <a:pt x="55850" y="557857"/>
                  </a:lnTo>
                  <a:lnTo>
                    <a:pt x="64212" y="552693"/>
                  </a:lnTo>
                  <a:lnTo>
                    <a:pt x="72199" y="545898"/>
                  </a:lnTo>
                  <a:lnTo>
                    <a:pt x="79732" y="537936"/>
                  </a:lnTo>
                  <a:lnTo>
                    <a:pt x="86580" y="529157"/>
                  </a:lnTo>
                  <a:lnTo>
                    <a:pt x="92673" y="519800"/>
                  </a:lnTo>
                  <a:lnTo>
                    <a:pt x="98089" y="509552"/>
                  </a:lnTo>
                  <a:lnTo>
                    <a:pt x="102962" y="497615"/>
                  </a:lnTo>
                  <a:lnTo>
                    <a:pt x="107426" y="483683"/>
                  </a:lnTo>
                  <a:lnTo>
                    <a:pt x="111596" y="467747"/>
                  </a:lnTo>
                  <a:lnTo>
                    <a:pt x="115555" y="449841"/>
                  </a:lnTo>
                  <a:lnTo>
                    <a:pt x="119371" y="430213"/>
                  </a:lnTo>
                  <a:lnTo>
                    <a:pt x="123087" y="409695"/>
                  </a:lnTo>
                  <a:lnTo>
                    <a:pt x="126736" y="389549"/>
                  </a:lnTo>
                  <a:lnTo>
                    <a:pt x="130335" y="370454"/>
                  </a:lnTo>
                  <a:lnTo>
                    <a:pt x="133733" y="352536"/>
                  </a:lnTo>
                  <a:lnTo>
                    <a:pt x="136636" y="335655"/>
                  </a:lnTo>
                  <a:lnTo>
                    <a:pt x="138921" y="319594"/>
                  </a:lnTo>
                  <a:lnTo>
                    <a:pt x="140624" y="304145"/>
                  </a:lnTo>
                  <a:lnTo>
                    <a:pt x="141849" y="289135"/>
                  </a:lnTo>
                  <a:lnTo>
                    <a:pt x="142711" y="274434"/>
                  </a:lnTo>
                  <a:lnTo>
                    <a:pt x="143308" y="259946"/>
                  </a:lnTo>
                  <a:lnTo>
                    <a:pt x="143716" y="245604"/>
                  </a:lnTo>
                  <a:lnTo>
                    <a:pt x="143990" y="231363"/>
                  </a:lnTo>
                  <a:lnTo>
                    <a:pt x="144005" y="217187"/>
                  </a:lnTo>
                  <a:lnTo>
                    <a:pt x="143484" y="203057"/>
                  </a:lnTo>
                  <a:lnTo>
                    <a:pt x="142320" y="188958"/>
                  </a:lnTo>
                  <a:lnTo>
                    <a:pt x="140724" y="174879"/>
                  </a:lnTo>
                  <a:lnTo>
                    <a:pt x="139114" y="160814"/>
                  </a:lnTo>
                  <a:lnTo>
                    <a:pt x="137732" y="146762"/>
                  </a:lnTo>
                  <a:lnTo>
                    <a:pt x="136484" y="132885"/>
                  </a:lnTo>
                  <a:lnTo>
                    <a:pt x="135038" y="119486"/>
                  </a:lnTo>
                  <a:lnTo>
                    <a:pt x="133215" y="106687"/>
                  </a:lnTo>
                  <a:lnTo>
                    <a:pt x="130990" y="94126"/>
                  </a:lnTo>
                  <a:lnTo>
                    <a:pt x="128417" y="81085"/>
                  </a:lnTo>
                  <a:lnTo>
                    <a:pt x="125572" y="67204"/>
                  </a:lnTo>
                  <a:lnTo>
                    <a:pt x="122525" y="52778"/>
                  </a:lnTo>
                  <a:lnTo>
                    <a:pt x="119334" y="38547"/>
                  </a:lnTo>
                  <a:lnTo>
                    <a:pt x="116037" y="24960"/>
                  </a:lnTo>
                  <a:lnTo>
                    <a:pt x="112478" y="12929"/>
                  </a:lnTo>
                  <a:lnTo>
                    <a:pt x="107586" y="4118"/>
                  </a:lnTo>
                  <a:lnTo>
                    <a:pt x="101335" y="0"/>
                  </a:lnTo>
                  <a:lnTo>
                    <a:pt x="95731" y="1427"/>
                  </a:lnTo>
                  <a:lnTo>
                    <a:pt x="91418" y="7974"/>
                  </a:lnTo>
                  <a:lnTo>
                    <a:pt x="88294" y="18820"/>
                  </a:lnTo>
                  <a:lnTo>
                    <a:pt x="86099" y="33253"/>
                  </a:lnTo>
                  <a:lnTo>
                    <a:pt x="84582" y="50530"/>
                  </a:lnTo>
                  <a:lnTo>
                    <a:pt x="83545" y="69463"/>
                  </a:lnTo>
                  <a:lnTo>
                    <a:pt x="82840" y="88543"/>
                  </a:lnTo>
                  <a:lnTo>
                    <a:pt x="82365" y="106923"/>
                  </a:lnTo>
                  <a:lnTo>
                    <a:pt x="82045" y="124363"/>
                  </a:lnTo>
                  <a:lnTo>
                    <a:pt x="81830" y="140924"/>
                  </a:lnTo>
                  <a:lnTo>
                    <a:pt x="81690" y="156771"/>
                  </a:lnTo>
                  <a:lnTo>
                    <a:pt x="81766" y="172077"/>
                  </a:lnTo>
                  <a:lnTo>
                    <a:pt x="82350" y="186992"/>
                  </a:lnTo>
                  <a:lnTo>
                    <a:pt x="83556" y="201634"/>
                  </a:lnTo>
                  <a:lnTo>
                    <a:pt x="85180" y="216252"/>
                  </a:lnTo>
                  <a:lnTo>
                    <a:pt x="86809" y="231214"/>
                  </a:lnTo>
                  <a:lnTo>
                    <a:pt x="88199" y="246686"/>
                  </a:lnTo>
                  <a:lnTo>
                    <a:pt x="89283" y="262501"/>
                  </a:lnTo>
                  <a:lnTo>
                    <a:pt x="90085" y="278270"/>
                  </a:lnTo>
                  <a:lnTo>
                    <a:pt x="90660" y="293766"/>
                  </a:lnTo>
                  <a:lnTo>
                    <a:pt x="91062" y="308935"/>
                  </a:lnTo>
                  <a:lnTo>
                    <a:pt x="91339" y="323805"/>
                  </a:lnTo>
                  <a:lnTo>
                    <a:pt x="91534" y="338433"/>
                  </a:lnTo>
                  <a:lnTo>
                    <a:pt x="91836" y="352715"/>
                  </a:lnTo>
                  <a:lnTo>
                    <a:pt x="92572" y="366391"/>
                  </a:lnTo>
                  <a:lnTo>
                    <a:pt x="93883" y="379372"/>
                  </a:lnTo>
                  <a:lnTo>
                    <a:pt x="95748" y="391718"/>
                  </a:lnTo>
                  <a:lnTo>
                    <a:pt x="98071" y="403549"/>
                  </a:lnTo>
                  <a:lnTo>
                    <a:pt x="100740" y="414996"/>
                  </a:lnTo>
                  <a:lnTo>
                    <a:pt x="103498" y="426329"/>
                  </a:lnTo>
                  <a:lnTo>
                    <a:pt x="105962" y="437938"/>
                  </a:lnTo>
                  <a:lnTo>
                    <a:pt x="107957" y="449986"/>
                  </a:lnTo>
                  <a:lnTo>
                    <a:pt x="109824" y="461497"/>
                  </a:lnTo>
                  <a:lnTo>
                    <a:pt x="112963" y="470380"/>
                  </a:lnTo>
                  <a:lnTo>
                    <a:pt x="118377" y="474449"/>
                  </a:lnTo>
                  <a:lnTo>
                    <a:pt x="124733" y="473121"/>
                  </a:lnTo>
                  <a:lnTo>
                    <a:pt x="130454" y="468457"/>
                  </a:lnTo>
                  <a:lnTo>
                    <a:pt x="135369" y="461793"/>
                  </a:lnTo>
                  <a:lnTo>
                    <a:pt x="139734" y="453855"/>
                  </a:lnTo>
                  <a:lnTo>
                    <a:pt x="144097" y="445401"/>
                  </a:lnTo>
                  <a:lnTo>
                    <a:pt x="149210" y="437327"/>
                  </a:lnTo>
                  <a:lnTo>
                    <a:pt x="155414" y="430089"/>
                  </a:lnTo>
                  <a:lnTo>
                    <a:pt x="162692" y="424075"/>
                  </a:lnTo>
                  <a:lnTo>
                    <a:pt x="170869" y="419783"/>
                  </a:lnTo>
                  <a:lnTo>
                    <a:pt x="179743" y="417299"/>
                  </a:lnTo>
                  <a:lnTo>
                    <a:pt x="189292" y="416240"/>
                  </a:lnTo>
                  <a:lnTo>
                    <a:pt x="199679" y="415968"/>
                  </a:lnTo>
                  <a:lnTo>
                    <a:pt x="210923" y="416030"/>
                  </a:lnTo>
                  <a:lnTo>
                    <a:pt x="222914" y="416033"/>
                  </a:lnTo>
                  <a:lnTo>
                    <a:pt x="235493" y="415567"/>
                  </a:lnTo>
                  <a:lnTo>
                    <a:pt x="248504" y="414464"/>
                  </a:lnTo>
                  <a:lnTo>
                    <a:pt x="261494" y="412585"/>
                  </a:lnTo>
                  <a:lnTo>
                    <a:pt x="273757" y="409727"/>
                  </a:lnTo>
                  <a:lnTo>
                    <a:pt x="284954" y="405871"/>
                  </a:lnTo>
                  <a:lnTo>
                    <a:pt x="294776" y="400825"/>
                  </a:lnTo>
                  <a:lnTo>
                    <a:pt x="302777" y="394157"/>
                  </a:lnTo>
                  <a:lnTo>
                    <a:pt x="308889" y="385790"/>
                  </a:lnTo>
                  <a:lnTo>
                    <a:pt x="313027" y="376257"/>
                  </a:lnTo>
                  <a:lnTo>
                    <a:pt x="314922" y="366482"/>
                  </a:lnTo>
                  <a:lnTo>
                    <a:pt x="314639" y="357023"/>
                  </a:lnTo>
                  <a:lnTo>
                    <a:pt x="312350" y="348065"/>
                  </a:lnTo>
                  <a:lnTo>
                    <a:pt x="308156" y="339597"/>
                  </a:lnTo>
                  <a:lnTo>
                    <a:pt x="302302" y="331551"/>
                  </a:lnTo>
                  <a:lnTo>
                    <a:pt x="295120" y="324488"/>
                  </a:lnTo>
                  <a:lnTo>
                    <a:pt x="286936" y="319553"/>
                  </a:lnTo>
                  <a:lnTo>
                    <a:pt x="278034" y="317198"/>
                  </a:lnTo>
                  <a:lnTo>
                    <a:pt x="268786" y="317244"/>
                  </a:lnTo>
                  <a:lnTo>
                    <a:pt x="259659" y="319251"/>
                  </a:lnTo>
                  <a:lnTo>
                    <a:pt x="250892" y="322753"/>
                  </a:lnTo>
                  <a:lnTo>
                    <a:pt x="242532" y="327507"/>
                  </a:lnTo>
                  <a:lnTo>
                    <a:pt x="234530" y="333506"/>
                  </a:lnTo>
                  <a:lnTo>
                    <a:pt x="226812" y="340639"/>
                  </a:lnTo>
                  <a:lnTo>
                    <a:pt x="219304" y="348544"/>
                  </a:lnTo>
                  <a:lnTo>
                    <a:pt x="211950" y="356695"/>
                  </a:lnTo>
                  <a:lnTo>
                    <a:pt x="204711" y="364779"/>
                  </a:lnTo>
                  <a:lnTo>
                    <a:pt x="197882" y="373004"/>
                  </a:lnTo>
                  <a:lnTo>
                    <a:pt x="192055" y="381972"/>
                  </a:lnTo>
                  <a:lnTo>
                    <a:pt x="187472" y="391972"/>
                  </a:lnTo>
                  <a:lnTo>
                    <a:pt x="184056" y="402977"/>
                  </a:lnTo>
                  <a:lnTo>
                    <a:pt x="181598" y="414822"/>
                  </a:lnTo>
                  <a:lnTo>
                    <a:pt x="179875" y="427318"/>
                  </a:lnTo>
                  <a:lnTo>
                    <a:pt x="178851" y="440455"/>
                  </a:lnTo>
                  <a:lnTo>
                    <a:pt x="178680" y="454405"/>
                  </a:lnTo>
                  <a:lnTo>
                    <a:pt x="179381" y="469182"/>
                  </a:lnTo>
                  <a:lnTo>
                    <a:pt x="181002" y="484188"/>
                  </a:lnTo>
                  <a:lnTo>
                    <a:pt x="183693" y="498349"/>
                  </a:lnTo>
                  <a:lnTo>
                    <a:pt x="187437" y="511130"/>
                  </a:lnTo>
                  <a:lnTo>
                    <a:pt x="192239" y="522507"/>
                  </a:lnTo>
                  <a:lnTo>
                    <a:pt x="198212" y="532691"/>
                  </a:lnTo>
                  <a:lnTo>
                    <a:pt x="205308" y="541940"/>
                  </a:lnTo>
                  <a:lnTo>
                    <a:pt x="213515" y="550169"/>
                  </a:lnTo>
                  <a:lnTo>
                    <a:pt x="222925" y="556960"/>
                  </a:lnTo>
                  <a:lnTo>
                    <a:pt x="233473" y="562193"/>
                  </a:lnTo>
                  <a:lnTo>
                    <a:pt x="244811" y="565708"/>
                  </a:lnTo>
                  <a:lnTo>
                    <a:pt x="256413" y="567170"/>
                  </a:lnTo>
                  <a:lnTo>
                    <a:pt x="267941" y="566603"/>
                  </a:lnTo>
                  <a:lnTo>
                    <a:pt x="278819" y="564615"/>
                  </a:lnTo>
                  <a:lnTo>
                    <a:pt x="289216" y="562018"/>
                  </a:lnTo>
                  <a:lnTo>
                    <a:pt x="300040" y="558587"/>
                  </a:lnTo>
                  <a:lnTo>
                    <a:pt x="313022" y="553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85959" y="3901466"/>
              <a:ext cx="157730" cy="269263"/>
            </a:xfrm>
            <a:custGeom>
              <a:avLst/>
              <a:gdLst/>
              <a:ahLst/>
              <a:cxnLst/>
              <a:rect l="0" t="0" r="0" b="0"/>
              <a:pathLst>
                <a:path w="157730" h="269263">
                  <a:moveTo>
                    <a:pt x="147399" y="0"/>
                  </a:moveTo>
                  <a:lnTo>
                    <a:pt x="135732" y="67"/>
                  </a:lnTo>
                  <a:lnTo>
                    <a:pt x="125243" y="707"/>
                  </a:lnTo>
                  <a:lnTo>
                    <a:pt x="114941" y="2008"/>
                  </a:lnTo>
                  <a:lnTo>
                    <a:pt x="104640" y="4041"/>
                  </a:lnTo>
                  <a:lnTo>
                    <a:pt x="94296" y="7006"/>
                  </a:lnTo>
                  <a:lnTo>
                    <a:pt x="83911" y="10925"/>
                  </a:lnTo>
                  <a:lnTo>
                    <a:pt x="73656" y="15675"/>
                  </a:lnTo>
                  <a:lnTo>
                    <a:pt x="63846" y="21079"/>
                  </a:lnTo>
                  <a:lnTo>
                    <a:pt x="54624" y="26974"/>
                  </a:lnTo>
                  <a:lnTo>
                    <a:pt x="46127" y="33389"/>
                  </a:lnTo>
                  <a:lnTo>
                    <a:pt x="38565" y="40526"/>
                  </a:lnTo>
                  <a:lnTo>
                    <a:pt x="31962" y="48439"/>
                  </a:lnTo>
                  <a:lnTo>
                    <a:pt x="26188" y="57041"/>
                  </a:lnTo>
                  <a:lnTo>
                    <a:pt x="21067" y="66194"/>
                  </a:lnTo>
                  <a:lnTo>
                    <a:pt x="16447" y="75754"/>
                  </a:lnTo>
                  <a:lnTo>
                    <a:pt x="12682" y="85445"/>
                  </a:lnTo>
                  <a:lnTo>
                    <a:pt x="10589" y="94871"/>
                  </a:lnTo>
                  <a:lnTo>
                    <a:pt x="10485" y="103825"/>
                  </a:lnTo>
                  <a:lnTo>
                    <a:pt x="12384" y="111801"/>
                  </a:lnTo>
                  <a:lnTo>
                    <a:pt x="16249" y="117948"/>
                  </a:lnTo>
                  <a:lnTo>
                    <a:pt x="21852" y="121966"/>
                  </a:lnTo>
                  <a:lnTo>
                    <a:pt x="28849" y="124037"/>
                  </a:lnTo>
                  <a:lnTo>
                    <a:pt x="36901" y="124530"/>
                  </a:lnTo>
                  <a:lnTo>
                    <a:pt x="45722" y="123837"/>
                  </a:lnTo>
                  <a:lnTo>
                    <a:pt x="55251" y="122614"/>
                  </a:lnTo>
                  <a:lnTo>
                    <a:pt x="65632" y="121729"/>
                  </a:lnTo>
                  <a:lnTo>
                    <a:pt x="76872" y="121633"/>
                  </a:lnTo>
                  <a:lnTo>
                    <a:pt x="88690" y="122556"/>
                  </a:lnTo>
                  <a:lnTo>
                    <a:pt x="100624" y="124699"/>
                  </a:lnTo>
                  <a:lnTo>
                    <a:pt x="112383" y="128035"/>
                  </a:lnTo>
                  <a:lnTo>
                    <a:pt x="123549" y="132545"/>
                  </a:lnTo>
                  <a:lnTo>
                    <a:pt x="133517" y="138313"/>
                  </a:lnTo>
                  <a:lnTo>
                    <a:pt x="142059" y="145268"/>
                  </a:lnTo>
                  <a:lnTo>
                    <a:pt x="148963" y="153377"/>
                  </a:lnTo>
                  <a:lnTo>
                    <a:pt x="153860" y="162722"/>
                  </a:lnTo>
                  <a:lnTo>
                    <a:pt x="156741" y="173222"/>
                  </a:lnTo>
                  <a:lnTo>
                    <a:pt x="157729" y="184356"/>
                  </a:lnTo>
                  <a:lnTo>
                    <a:pt x="156888" y="195289"/>
                  </a:lnTo>
                  <a:lnTo>
                    <a:pt x="154434" y="205564"/>
                  </a:lnTo>
                  <a:lnTo>
                    <a:pt x="150517" y="215088"/>
                  </a:lnTo>
                  <a:lnTo>
                    <a:pt x="145149" y="223946"/>
                  </a:lnTo>
                  <a:lnTo>
                    <a:pt x="138466" y="232270"/>
                  </a:lnTo>
                  <a:lnTo>
                    <a:pt x="130709" y="240030"/>
                  </a:lnTo>
                  <a:lnTo>
                    <a:pt x="122132" y="247030"/>
                  </a:lnTo>
                  <a:lnTo>
                    <a:pt x="112953" y="253221"/>
                  </a:lnTo>
                  <a:lnTo>
                    <a:pt x="103179" y="258533"/>
                  </a:lnTo>
                  <a:lnTo>
                    <a:pt x="92633" y="262804"/>
                  </a:lnTo>
                  <a:lnTo>
                    <a:pt x="81283" y="266042"/>
                  </a:lnTo>
                  <a:lnTo>
                    <a:pt x="69389" y="268232"/>
                  </a:lnTo>
                  <a:lnTo>
                    <a:pt x="57405" y="269262"/>
                  </a:lnTo>
                  <a:lnTo>
                    <a:pt x="45617" y="269182"/>
                  </a:lnTo>
                  <a:lnTo>
                    <a:pt x="34562" y="268326"/>
                  </a:lnTo>
                  <a:lnTo>
                    <a:pt x="24027" y="267136"/>
                  </a:lnTo>
                  <a:lnTo>
                    <a:pt x="13090" y="265509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83471" y="3985295"/>
              <a:ext cx="128873" cy="198954"/>
            </a:xfrm>
            <a:custGeom>
              <a:avLst/>
              <a:gdLst/>
              <a:ahLst/>
              <a:cxnLst/>
              <a:rect l="0" t="0" r="0" b="0"/>
              <a:pathLst>
                <a:path w="128873" h="198954">
                  <a:moveTo>
                    <a:pt x="23587" y="63570"/>
                  </a:moveTo>
                  <a:lnTo>
                    <a:pt x="35322" y="63503"/>
                  </a:lnTo>
                  <a:lnTo>
                    <a:pt x="46451" y="62863"/>
                  </a:lnTo>
                  <a:lnTo>
                    <a:pt x="58040" y="61561"/>
                  </a:lnTo>
                  <a:lnTo>
                    <a:pt x="69856" y="59529"/>
                  </a:lnTo>
                  <a:lnTo>
                    <a:pt x="81219" y="56564"/>
                  </a:lnTo>
                  <a:lnTo>
                    <a:pt x="91755" y="52640"/>
                  </a:lnTo>
                  <a:lnTo>
                    <a:pt x="100938" y="47718"/>
                  </a:lnTo>
                  <a:lnTo>
                    <a:pt x="107965" y="41666"/>
                  </a:lnTo>
                  <a:lnTo>
                    <a:pt x="112600" y="34530"/>
                  </a:lnTo>
                  <a:lnTo>
                    <a:pt x="114759" y="26808"/>
                  </a:lnTo>
                  <a:lnTo>
                    <a:pt x="114254" y="19320"/>
                  </a:lnTo>
                  <a:lnTo>
                    <a:pt x="111250" y="12520"/>
                  </a:lnTo>
                  <a:lnTo>
                    <a:pt x="106169" y="6822"/>
                  </a:lnTo>
                  <a:lnTo>
                    <a:pt x="99487" y="2752"/>
                  </a:lnTo>
                  <a:lnTo>
                    <a:pt x="91631" y="436"/>
                  </a:lnTo>
                  <a:lnTo>
                    <a:pt x="82936" y="0"/>
                  </a:lnTo>
                  <a:lnTo>
                    <a:pt x="73656" y="1744"/>
                  </a:lnTo>
                  <a:lnTo>
                    <a:pt x="63982" y="5620"/>
                  </a:lnTo>
                  <a:lnTo>
                    <a:pt x="54369" y="11304"/>
                  </a:lnTo>
                  <a:lnTo>
                    <a:pt x="45521" y="18398"/>
                  </a:lnTo>
                  <a:lnTo>
                    <a:pt x="37755" y="26536"/>
                  </a:lnTo>
                  <a:lnTo>
                    <a:pt x="31050" y="35420"/>
                  </a:lnTo>
                  <a:lnTo>
                    <a:pt x="25229" y="44827"/>
                  </a:lnTo>
                  <a:lnTo>
                    <a:pt x="20089" y="54596"/>
                  </a:lnTo>
                  <a:lnTo>
                    <a:pt x="15449" y="64612"/>
                  </a:lnTo>
                  <a:lnTo>
                    <a:pt x="11164" y="74796"/>
                  </a:lnTo>
                  <a:lnTo>
                    <a:pt x="7136" y="85098"/>
                  </a:lnTo>
                  <a:lnTo>
                    <a:pt x="3614" y="95645"/>
                  </a:lnTo>
                  <a:lnTo>
                    <a:pt x="1161" y="106718"/>
                  </a:lnTo>
                  <a:lnTo>
                    <a:pt x="0" y="118421"/>
                  </a:lnTo>
                  <a:lnTo>
                    <a:pt x="206" y="130384"/>
                  </a:lnTo>
                  <a:lnTo>
                    <a:pt x="1865" y="141881"/>
                  </a:lnTo>
                  <a:lnTo>
                    <a:pt x="4877" y="152538"/>
                  </a:lnTo>
                  <a:lnTo>
                    <a:pt x="9170" y="162320"/>
                  </a:lnTo>
                  <a:lnTo>
                    <a:pt x="14793" y="171352"/>
                  </a:lnTo>
                  <a:lnTo>
                    <a:pt x="21647" y="179782"/>
                  </a:lnTo>
                  <a:lnTo>
                    <a:pt x="29518" y="187275"/>
                  </a:lnTo>
                  <a:lnTo>
                    <a:pt x="38170" y="193030"/>
                  </a:lnTo>
                  <a:lnTo>
                    <a:pt x="47398" y="196755"/>
                  </a:lnTo>
                  <a:lnTo>
                    <a:pt x="57033" y="198611"/>
                  </a:lnTo>
                  <a:lnTo>
                    <a:pt x="66953" y="198953"/>
                  </a:lnTo>
                  <a:lnTo>
                    <a:pt x="77061" y="198147"/>
                  </a:lnTo>
                  <a:lnTo>
                    <a:pt x="87031" y="196469"/>
                  </a:lnTo>
                  <a:lnTo>
                    <a:pt x="97391" y="193828"/>
                  </a:lnTo>
                  <a:lnTo>
                    <a:pt x="110165" y="188880"/>
                  </a:lnTo>
                  <a:lnTo>
                    <a:pt x="128872" y="179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64986" y="3964637"/>
              <a:ext cx="136871" cy="170655"/>
            </a:xfrm>
            <a:custGeom>
              <a:avLst/>
              <a:gdLst/>
              <a:ahLst/>
              <a:cxnLst/>
              <a:rect l="0" t="0" r="0" b="0"/>
              <a:pathLst>
                <a:path w="136871" h="170655">
                  <a:moveTo>
                    <a:pt x="0" y="94757"/>
                  </a:moveTo>
                  <a:lnTo>
                    <a:pt x="67" y="106425"/>
                  </a:lnTo>
                  <a:lnTo>
                    <a:pt x="707" y="116913"/>
                  </a:lnTo>
                  <a:lnTo>
                    <a:pt x="1999" y="127220"/>
                  </a:lnTo>
                  <a:lnTo>
                    <a:pt x="3686" y="137693"/>
                  </a:lnTo>
                  <a:lnTo>
                    <a:pt x="5354" y="148685"/>
                  </a:lnTo>
                  <a:lnTo>
                    <a:pt x="6765" y="160231"/>
                  </a:lnTo>
                  <a:lnTo>
                    <a:pt x="7787" y="168869"/>
                  </a:lnTo>
                  <a:lnTo>
                    <a:pt x="8129" y="170654"/>
                  </a:lnTo>
                  <a:lnTo>
                    <a:pt x="7536" y="167448"/>
                  </a:lnTo>
                  <a:lnTo>
                    <a:pt x="6270" y="161120"/>
                  </a:lnTo>
                  <a:lnTo>
                    <a:pt x="4842" y="152593"/>
                  </a:lnTo>
                  <a:lnTo>
                    <a:pt x="3565" y="142445"/>
                  </a:lnTo>
                  <a:lnTo>
                    <a:pt x="2545" y="131113"/>
                  </a:lnTo>
                  <a:lnTo>
                    <a:pt x="1780" y="118938"/>
                  </a:lnTo>
                  <a:lnTo>
                    <a:pt x="1237" y="106179"/>
                  </a:lnTo>
                  <a:lnTo>
                    <a:pt x="1194" y="93347"/>
                  </a:lnTo>
                  <a:lnTo>
                    <a:pt x="2221" y="81188"/>
                  </a:lnTo>
                  <a:lnTo>
                    <a:pt x="4547" y="70051"/>
                  </a:lnTo>
                  <a:lnTo>
                    <a:pt x="8245" y="60099"/>
                  </a:lnTo>
                  <a:lnTo>
                    <a:pt x="13401" y="51478"/>
                  </a:lnTo>
                  <a:lnTo>
                    <a:pt x="19909" y="44123"/>
                  </a:lnTo>
                  <a:lnTo>
                    <a:pt x="27533" y="37826"/>
                  </a:lnTo>
                  <a:lnTo>
                    <a:pt x="36012" y="32346"/>
                  </a:lnTo>
                  <a:lnTo>
                    <a:pt x="45124" y="27467"/>
                  </a:lnTo>
                  <a:lnTo>
                    <a:pt x="54850" y="23018"/>
                  </a:lnTo>
                  <a:lnTo>
                    <a:pt x="65363" y="18867"/>
                  </a:lnTo>
                  <a:lnTo>
                    <a:pt x="76682" y="14929"/>
                  </a:lnTo>
                  <a:lnTo>
                    <a:pt x="88289" y="11287"/>
                  </a:lnTo>
                  <a:lnTo>
                    <a:pt x="100455" y="7834"/>
                  </a:lnTo>
                  <a:lnTo>
                    <a:pt x="115367" y="426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75556" y="3743538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75"/>
                  </a:lnTo>
                  <a:lnTo>
                    <a:pt x="0" y="101423"/>
                  </a:lnTo>
                  <a:lnTo>
                    <a:pt x="0" y="116610"/>
                  </a:lnTo>
                  <a:lnTo>
                    <a:pt x="5" y="131484"/>
                  </a:lnTo>
                  <a:lnTo>
                    <a:pt x="177" y="146114"/>
                  </a:lnTo>
                  <a:lnTo>
                    <a:pt x="825" y="160564"/>
                  </a:lnTo>
                  <a:lnTo>
                    <a:pt x="2070" y="174885"/>
                  </a:lnTo>
                  <a:lnTo>
                    <a:pt x="3550" y="189116"/>
                  </a:lnTo>
                  <a:lnTo>
                    <a:pt x="4550" y="203284"/>
                  </a:lnTo>
                  <a:lnTo>
                    <a:pt x="4709" y="217420"/>
                  </a:lnTo>
                  <a:lnTo>
                    <a:pt x="4321" y="231862"/>
                  </a:lnTo>
                  <a:lnTo>
                    <a:pt x="4129" y="247237"/>
                  </a:lnTo>
                  <a:lnTo>
                    <a:pt x="4554" y="263803"/>
                  </a:lnTo>
                  <a:lnTo>
                    <a:pt x="5518" y="281338"/>
                  </a:lnTo>
                  <a:lnTo>
                    <a:pt x="6637" y="299332"/>
                  </a:lnTo>
                  <a:lnTo>
                    <a:pt x="7653" y="317432"/>
                  </a:lnTo>
                  <a:lnTo>
                    <a:pt x="8471" y="335314"/>
                  </a:lnTo>
                  <a:lnTo>
                    <a:pt x="9087" y="352619"/>
                  </a:lnTo>
                  <a:lnTo>
                    <a:pt x="9533" y="369200"/>
                  </a:lnTo>
                  <a:lnTo>
                    <a:pt x="9849" y="384504"/>
                  </a:lnTo>
                  <a:lnTo>
                    <a:pt x="10102" y="398981"/>
                  </a:lnTo>
                  <a:lnTo>
                    <a:pt x="10316" y="413902"/>
                  </a:lnTo>
                  <a:lnTo>
                    <a:pt x="10528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59743" y="3880409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48610" y="0"/>
                  </a:lnTo>
                  <a:lnTo>
                    <a:pt x="235339" y="0"/>
                  </a:lnTo>
                  <a:lnTo>
                    <a:pt x="222138" y="0"/>
                  </a:lnTo>
                  <a:lnTo>
                    <a:pt x="208797" y="0"/>
                  </a:lnTo>
                  <a:lnTo>
                    <a:pt x="195288" y="0"/>
                  </a:lnTo>
                  <a:lnTo>
                    <a:pt x="181630" y="0"/>
                  </a:lnTo>
                  <a:lnTo>
                    <a:pt x="167691" y="0"/>
                  </a:lnTo>
                  <a:lnTo>
                    <a:pt x="153193" y="0"/>
                  </a:lnTo>
                  <a:lnTo>
                    <a:pt x="138036" y="0"/>
                  </a:lnTo>
                  <a:lnTo>
                    <a:pt x="122433" y="0"/>
                  </a:lnTo>
                  <a:lnTo>
                    <a:pt x="106806" y="0"/>
                  </a:lnTo>
                  <a:lnTo>
                    <a:pt x="91411" y="0"/>
                  </a:lnTo>
                  <a:lnTo>
                    <a:pt x="76342" y="0"/>
                  </a:lnTo>
                  <a:lnTo>
                    <a:pt x="59830" y="0"/>
                  </a:lnTo>
                  <a:lnTo>
                    <a:pt x="3707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375597" y="3996222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64832" y="2867"/>
                  </a:lnTo>
                  <a:lnTo>
                    <a:pt x="55844" y="5009"/>
                  </a:lnTo>
                  <a:lnTo>
                    <a:pt x="45867" y="6612"/>
                  </a:lnTo>
                  <a:lnTo>
                    <a:pt x="35536" y="7795"/>
                  </a:lnTo>
                  <a:lnTo>
                    <a:pt x="25199" y="8773"/>
                  </a:lnTo>
                  <a:lnTo>
                    <a:pt x="13945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544456" y="3722482"/>
              <a:ext cx="10127" cy="452726"/>
            </a:xfrm>
            <a:custGeom>
              <a:avLst/>
              <a:gdLst/>
              <a:ahLst/>
              <a:cxnLst/>
              <a:rect l="0" t="0" r="0" b="0"/>
              <a:pathLst>
                <a:path w="10127" h="452726">
                  <a:moveTo>
                    <a:pt x="10126" y="0"/>
                  </a:moveTo>
                  <a:lnTo>
                    <a:pt x="7259" y="9002"/>
                  </a:lnTo>
                  <a:lnTo>
                    <a:pt x="5117" y="19269"/>
                  </a:lnTo>
                  <a:lnTo>
                    <a:pt x="3513" y="31857"/>
                  </a:lnTo>
                  <a:lnTo>
                    <a:pt x="2332" y="46558"/>
                  </a:lnTo>
                  <a:lnTo>
                    <a:pt x="1484" y="63002"/>
                  </a:lnTo>
                  <a:lnTo>
                    <a:pt x="887" y="80794"/>
                  </a:lnTo>
                  <a:lnTo>
                    <a:pt x="473" y="99578"/>
                  </a:lnTo>
                  <a:lnTo>
                    <a:pt x="189" y="119074"/>
                  </a:lnTo>
                  <a:lnTo>
                    <a:pt x="0" y="139058"/>
                  </a:lnTo>
                  <a:lnTo>
                    <a:pt x="42" y="159048"/>
                  </a:lnTo>
                  <a:lnTo>
                    <a:pt x="602" y="178322"/>
                  </a:lnTo>
                  <a:lnTo>
                    <a:pt x="1787" y="196540"/>
                  </a:lnTo>
                  <a:lnTo>
                    <a:pt x="3227" y="213554"/>
                  </a:lnTo>
                  <a:lnTo>
                    <a:pt x="4200" y="229223"/>
                  </a:lnTo>
                  <a:lnTo>
                    <a:pt x="4337" y="243630"/>
                  </a:lnTo>
                  <a:lnTo>
                    <a:pt x="3765" y="257478"/>
                  </a:lnTo>
                  <a:lnTo>
                    <a:pt x="2916" y="271931"/>
                  </a:lnTo>
                  <a:lnTo>
                    <a:pt x="2086" y="287594"/>
                  </a:lnTo>
                  <a:lnTo>
                    <a:pt x="1394" y="304543"/>
                  </a:lnTo>
                  <a:lnTo>
                    <a:pt x="863" y="322604"/>
                  </a:lnTo>
                  <a:lnTo>
                    <a:pt x="480" y="341522"/>
                  </a:lnTo>
                  <a:lnTo>
                    <a:pt x="376" y="360581"/>
                  </a:lnTo>
                  <a:lnTo>
                    <a:pt x="833" y="378675"/>
                  </a:lnTo>
                  <a:lnTo>
                    <a:pt x="1949" y="395265"/>
                  </a:lnTo>
                  <a:lnTo>
                    <a:pt x="3520" y="409903"/>
                  </a:lnTo>
                  <a:lnTo>
                    <a:pt x="5275" y="423403"/>
                  </a:lnTo>
                  <a:lnTo>
                    <a:pt x="7371" y="436944"/>
                  </a:lnTo>
                  <a:lnTo>
                    <a:pt x="10126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59867" y="4038336"/>
              <a:ext cx="1" cy="126344"/>
            </a:xfrm>
            <a:custGeom>
              <a:avLst/>
              <a:gdLst/>
              <a:ahLst/>
              <a:cxnLst/>
              <a:rect l="0" t="0" r="0" b="0"/>
              <a:pathLst>
                <a:path w="1" h="12634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0"/>
                  </a:lnTo>
                  <a:lnTo>
                    <a:pt x="0" y="54373"/>
                  </a:lnTo>
                  <a:lnTo>
                    <a:pt x="0" y="69371"/>
                  </a:lnTo>
                  <a:lnTo>
                    <a:pt x="0" y="90742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59867" y="3859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65152" y="3775124"/>
              <a:ext cx="42114" cy="410612"/>
            </a:xfrm>
            <a:custGeom>
              <a:avLst/>
              <a:gdLst/>
              <a:ahLst/>
              <a:cxnLst/>
              <a:rect l="0" t="0" r="0" b="0"/>
              <a:pathLst>
                <a:path w="42114" h="410612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56"/>
                  </a:lnTo>
                  <a:lnTo>
                    <a:pt x="177" y="53819"/>
                  </a:lnTo>
                  <a:lnTo>
                    <a:pt x="825" y="69166"/>
                  </a:lnTo>
                  <a:lnTo>
                    <a:pt x="2078" y="83810"/>
                  </a:lnTo>
                  <a:lnTo>
                    <a:pt x="3904" y="98051"/>
                  </a:lnTo>
                  <a:lnTo>
                    <a:pt x="6201" y="112885"/>
                  </a:lnTo>
                  <a:lnTo>
                    <a:pt x="8847" y="128850"/>
                  </a:lnTo>
                  <a:lnTo>
                    <a:pt x="11421" y="145519"/>
                  </a:lnTo>
                  <a:lnTo>
                    <a:pt x="13228" y="161810"/>
                  </a:lnTo>
                  <a:lnTo>
                    <a:pt x="13964" y="177123"/>
                  </a:lnTo>
                  <a:lnTo>
                    <a:pt x="13982" y="192000"/>
                  </a:lnTo>
                  <a:lnTo>
                    <a:pt x="14069" y="207802"/>
                  </a:lnTo>
                  <a:lnTo>
                    <a:pt x="14689" y="225241"/>
                  </a:lnTo>
                  <a:lnTo>
                    <a:pt x="15958" y="244057"/>
                  </a:lnTo>
                  <a:lnTo>
                    <a:pt x="17813" y="263391"/>
                  </a:lnTo>
                  <a:lnTo>
                    <a:pt x="20141" y="282657"/>
                  </a:lnTo>
                  <a:lnTo>
                    <a:pt x="22824" y="301459"/>
                  </a:lnTo>
                  <a:lnTo>
                    <a:pt x="25762" y="319450"/>
                  </a:lnTo>
                  <a:lnTo>
                    <a:pt x="28879" y="336529"/>
                  </a:lnTo>
                  <a:lnTo>
                    <a:pt x="31963" y="352381"/>
                  </a:lnTo>
                  <a:lnTo>
                    <a:pt x="34980" y="368037"/>
                  </a:lnTo>
                  <a:lnTo>
                    <a:pt x="38193" y="385991"/>
                  </a:lnTo>
                  <a:lnTo>
                    <a:pt x="42113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16105" y="3901466"/>
              <a:ext cx="85918" cy="252685"/>
            </a:xfrm>
            <a:custGeom>
              <a:avLst/>
              <a:gdLst/>
              <a:ahLst/>
              <a:cxnLst/>
              <a:rect l="0" t="0" r="0" b="0"/>
              <a:pathLst>
                <a:path w="85918" h="252685">
                  <a:moveTo>
                    <a:pt x="85917" y="0"/>
                  </a:moveTo>
                  <a:lnTo>
                    <a:pt x="80050" y="8734"/>
                  </a:lnTo>
                  <a:lnTo>
                    <a:pt x="74485" y="16440"/>
                  </a:lnTo>
                  <a:lnTo>
                    <a:pt x="68686" y="23843"/>
                  </a:lnTo>
                  <a:lnTo>
                    <a:pt x="62606" y="31104"/>
                  </a:lnTo>
                  <a:lnTo>
                    <a:pt x="56275" y="38283"/>
                  </a:lnTo>
                  <a:lnTo>
                    <a:pt x="49744" y="45413"/>
                  </a:lnTo>
                  <a:lnTo>
                    <a:pt x="42894" y="52676"/>
                  </a:lnTo>
                  <a:lnTo>
                    <a:pt x="35463" y="60391"/>
                  </a:lnTo>
                  <a:lnTo>
                    <a:pt x="27366" y="68700"/>
                  </a:lnTo>
                  <a:lnTo>
                    <a:pt x="19150" y="77738"/>
                  </a:lnTo>
                  <a:lnTo>
                    <a:pt x="11854" y="87716"/>
                  </a:lnTo>
                  <a:lnTo>
                    <a:pt x="5997" y="98649"/>
                  </a:lnTo>
                  <a:lnTo>
                    <a:pt x="1915" y="110246"/>
                  </a:lnTo>
                  <a:lnTo>
                    <a:pt x="0" y="122022"/>
                  </a:lnTo>
                  <a:lnTo>
                    <a:pt x="237" y="133676"/>
                  </a:lnTo>
                  <a:lnTo>
                    <a:pt x="2309" y="144940"/>
                  </a:lnTo>
                  <a:lnTo>
                    <a:pt x="5821" y="155504"/>
                  </a:lnTo>
                  <a:lnTo>
                    <a:pt x="10395" y="165274"/>
                  </a:lnTo>
                  <a:lnTo>
                    <a:pt x="15732" y="174326"/>
                  </a:lnTo>
                  <a:lnTo>
                    <a:pt x="21605" y="182800"/>
                  </a:lnTo>
                  <a:lnTo>
                    <a:pt x="27847" y="190839"/>
                  </a:lnTo>
                  <a:lnTo>
                    <a:pt x="34341" y="198562"/>
                  </a:lnTo>
                  <a:lnTo>
                    <a:pt x="41008" y="206063"/>
                  </a:lnTo>
                  <a:lnTo>
                    <a:pt x="47786" y="213404"/>
                  </a:lnTo>
                  <a:lnTo>
                    <a:pt x="54526" y="220525"/>
                  </a:lnTo>
                  <a:lnTo>
                    <a:pt x="61755" y="228049"/>
                  </a:lnTo>
                  <a:lnTo>
                    <a:pt x="71221" y="237757"/>
                  </a:lnTo>
                  <a:lnTo>
                    <a:pt x="8591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901518" y="3966153"/>
              <a:ext cx="147904" cy="251169"/>
            </a:xfrm>
            <a:custGeom>
              <a:avLst/>
              <a:gdLst/>
              <a:ahLst/>
              <a:cxnLst/>
              <a:rect l="0" t="0" r="0" b="0"/>
              <a:pathLst>
                <a:path w="147904" h="251169">
                  <a:moveTo>
                    <a:pt x="504" y="103769"/>
                  </a:moveTo>
                  <a:lnTo>
                    <a:pt x="15107" y="103702"/>
                  </a:lnTo>
                  <a:lnTo>
                    <a:pt x="28377" y="103062"/>
                  </a:lnTo>
                  <a:lnTo>
                    <a:pt x="41574" y="101765"/>
                  </a:lnTo>
                  <a:lnTo>
                    <a:pt x="54743" y="99905"/>
                  </a:lnTo>
                  <a:lnTo>
                    <a:pt x="67603" y="97589"/>
                  </a:lnTo>
                  <a:lnTo>
                    <a:pt x="79994" y="94913"/>
                  </a:lnTo>
                  <a:lnTo>
                    <a:pt x="91589" y="91644"/>
                  </a:lnTo>
                  <a:lnTo>
                    <a:pt x="101845" y="87240"/>
                  </a:lnTo>
                  <a:lnTo>
                    <a:pt x="110591" y="81498"/>
                  </a:lnTo>
                  <a:lnTo>
                    <a:pt x="117972" y="74523"/>
                  </a:lnTo>
                  <a:lnTo>
                    <a:pt x="124253" y="66546"/>
                  </a:lnTo>
                  <a:lnTo>
                    <a:pt x="129686" y="57813"/>
                  </a:lnTo>
                  <a:lnTo>
                    <a:pt x="133847" y="48696"/>
                  </a:lnTo>
                  <a:lnTo>
                    <a:pt x="135681" y="39664"/>
                  </a:lnTo>
                  <a:lnTo>
                    <a:pt x="134799" y="30969"/>
                  </a:lnTo>
                  <a:lnTo>
                    <a:pt x="131427" y="22829"/>
                  </a:lnTo>
                  <a:lnTo>
                    <a:pt x="126034" y="15507"/>
                  </a:lnTo>
                  <a:lnTo>
                    <a:pt x="119110" y="9077"/>
                  </a:lnTo>
                  <a:lnTo>
                    <a:pt x="111074" y="3930"/>
                  </a:lnTo>
                  <a:lnTo>
                    <a:pt x="102250" y="826"/>
                  </a:lnTo>
                  <a:lnTo>
                    <a:pt x="92886" y="0"/>
                  </a:lnTo>
                  <a:lnTo>
                    <a:pt x="83313" y="1225"/>
                  </a:lnTo>
                  <a:lnTo>
                    <a:pt x="73960" y="4098"/>
                  </a:lnTo>
                  <a:lnTo>
                    <a:pt x="65035" y="8212"/>
                  </a:lnTo>
                  <a:lnTo>
                    <a:pt x="56396" y="13226"/>
                  </a:lnTo>
                  <a:lnTo>
                    <a:pt x="47673" y="18874"/>
                  </a:lnTo>
                  <a:lnTo>
                    <a:pt x="38663" y="24975"/>
                  </a:lnTo>
                  <a:lnTo>
                    <a:pt x="29644" y="31884"/>
                  </a:lnTo>
                  <a:lnTo>
                    <a:pt x="21267" y="40424"/>
                  </a:lnTo>
                  <a:lnTo>
                    <a:pt x="13865" y="50910"/>
                  </a:lnTo>
                  <a:lnTo>
                    <a:pt x="7760" y="62869"/>
                  </a:lnTo>
                  <a:lnTo>
                    <a:pt x="3414" y="75353"/>
                  </a:lnTo>
                  <a:lnTo>
                    <a:pt x="904" y="87749"/>
                  </a:lnTo>
                  <a:lnTo>
                    <a:pt x="0" y="99815"/>
                  </a:lnTo>
                  <a:lnTo>
                    <a:pt x="364" y="111516"/>
                  </a:lnTo>
                  <a:lnTo>
                    <a:pt x="1683" y="122900"/>
                  </a:lnTo>
                  <a:lnTo>
                    <a:pt x="3851" y="134035"/>
                  </a:lnTo>
                  <a:lnTo>
                    <a:pt x="6975" y="144986"/>
                  </a:lnTo>
                  <a:lnTo>
                    <a:pt x="11043" y="155805"/>
                  </a:lnTo>
                  <a:lnTo>
                    <a:pt x="16077" y="166531"/>
                  </a:lnTo>
                  <a:lnTo>
                    <a:pt x="22213" y="177194"/>
                  </a:lnTo>
                  <a:lnTo>
                    <a:pt x="29418" y="187808"/>
                  </a:lnTo>
                  <a:lnTo>
                    <a:pt x="37529" y="198225"/>
                  </a:lnTo>
                  <a:lnTo>
                    <a:pt x="46343" y="208146"/>
                  </a:lnTo>
                  <a:lnTo>
                    <a:pt x="55685" y="217439"/>
                  </a:lnTo>
                  <a:lnTo>
                    <a:pt x="65565" y="225815"/>
                  </a:lnTo>
                  <a:lnTo>
                    <a:pt x="76183" y="232762"/>
                  </a:lnTo>
                  <a:lnTo>
                    <a:pt x="87572" y="238136"/>
                  </a:lnTo>
                  <a:lnTo>
                    <a:pt x="99226" y="242109"/>
                  </a:lnTo>
                  <a:lnTo>
                    <a:pt x="111429" y="245380"/>
                  </a:lnTo>
                  <a:lnTo>
                    <a:pt x="126372" y="248235"/>
                  </a:lnTo>
                  <a:lnTo>
                    <a:pt x="147903" y="2511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67697" y="3941476"/>
              <a:ext cx="166036" cy="258826"/>
            </a:xfrm>
            <a:custGeom>
              <a:avLst/>
              <a:gdLst/>
              <a:ahLst/>
              <a:cxnLst/>
              <a:rect l="0" t="0" r="0" b="0"/>
              <a:pathLst>
                <a:path w="166036" h="258826">
                  <a:moveTo>
                    <a:pt x="166035" y="23161"/>
                  </a:moveTo>
                  <a:lnTo>
                    <a:pt x="157233" y="17360"/>
                  </a:lnTo>
                  <a:lnTo>
                    <a:pt x="148886" y="12436"/>
                  </a:lnTo>
                  <a:lnTo>
                    <a:pt x="140183" y="7943"/>
                  </a:lnTo>
                  <a:lnTo>
                    <a:pt x="130889" y="4067"/>
                  </a:lnTo>
                  <a:lnTo>
                    <a:pt x="120746" y="1350"/>
                  </a:lnTo>
                  <a:lnTo>
                    <a:pt x="109706" y="0"/>
                  </a:lnTo>
                  <a:lnTo>
                    <a:pt x="98039" y="71"/>
                  </a:lnTo>
                  <a:lnTo>
                    <a:pt x="86217" y="1637"/>
                  </a:lnTo>
                  <a:lnTo>
                    <a:pt x="74537" y="4585"/>
                  </a:lnTo>
                  <a:lnTo>
                    <a:pt x="63426" y="8834"/>
                  </a:lnTo>
                  <a:lnTo>
                    <a:pt x="53498" y="14427"/>
                  </a:lnTo>
                  <a:lnTo>
                    <a:pt x="44967" y="21261"/>
                  </a:lnTo>
                  <a:lnTo>
                    <a:pt x="37561" y="29119"/>
                  </a:lnTo>
                  <a:lnTo>
                    <a:pt x="30732" y="37763"/>
                  </a:lnTo>
                  <a:lnTo>
                    <a:pt x="24102" y="46988"/>
                  </a:lnTo>
                  <a:lnTo>
                    <a:pt x="17816" y="56792"/>
                  </a:lnTo>
                  <a:lnTo>
                    <a:pt x="12419" y="67358"/>
                  </a:lnTo>
                  <a:lnTo>
                    <a:pt x="8157" y="78727"/>
                  </a:lnTo>
                  <a:lnTo>
                    <a:pt x="4973" y="90802"/>
                  </a:lnTo>
                  <a:lnTo>
                    <a:pt x="2677" y="103440"/>
                  </a:lnTo>
                  <a:lnTo>
                    <a:pt x="1065" y="116499"/>
                  </a:lnTo>
                  <a:lnTo>
                    <a:pt x="119" y="129862"/>
                  </a:lnTo>
                  <a:lnTo>
                    <a:pt x="0" y="143439"/>
                  </a:lnTo>
                  <a:lnTo>
                    <a:pt x="736" y="157159"/>
                  </a:lnTo>
                  <a:lnTo>
                    <a:pt x="2381" y="170813"/>
                  </a:lnTo>
                  <a:lnTo>
                    <a:pt x="5089" y="184060"/>
                  </a:lnTo>
                  <a:lnTo>
                    <a:pt x="8838" y="196745"/>
                  </a:lnTo>
                  <a:lnTo>
                    <a:pt x="13475" y="208721"/>
                  </a:lnTo>
                  <a:lnTo>
                    <a:pt x="18804" y="219771"/>
                  </a:lnTo>
                  <a:lnTo>
                    <a:pt x="24656" y="229862"/>
                  </a:lnTo>
                  <a:lnTo>
                    <a:pt x="31211" y="238792"/>
                  </a:lnTo>
                  <a:lnTo>
                    <a:pt x="38975" y="246119"/>
                  </a:lnTo>
                  <a:lnTo>
                    <a:pt x="48121" y="251747"/>
                  </a:lnTo>
                  <a:lnTo>
                    <a:pt x="58366" y="255714"/>
                  </a:lnTo>
                  <a:lnTo>
                    <a:pt x="69160" y="258018"/>
                  </a:lnTo>
                  <a:lnTo>
                    <a:pt x="80119" y="258825"/>
                  </a:lnTo>
                  <a:lnTo>
                    <a:pt x="90901" y="258250"/>
                  </a:lnTo>
                  <a:lnTo>
                    <a:pt x="101133" y="256277"/>
                  </a:lnTo>
                  <a:lnTo>
                    <a:pt x="110672" y="253036"/>
                  </a:lnTo>
                  <a:lnTo>
                    <a:pt x="119456" y="249065"/>
                  </a:lnTo>
                  <a:lnTo>
                    <a:pt x="128365" y="244832"/>
                  </a:lnTo>
                  <a:lnTo>
                    <a:pt x="139302" y="239970"/>
                  </a:lnTo>
                  <a:lnTo>
                    <a:pt x="155506" y="2337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601590" y="4006751"/>
              <a:ext cx="125799" cy="195873"/>
            </a:xfrm>
            <a:custGeom>
              <a:avLst/>
              <a:gdLst/>
              <a:ahLst/>
              <a:cxnLst/>
              <a:rect l="0" t="0" r="0" b="0"/>
              <a:pathLst>
                <a:path w="125799" h="195873">
                  <a:moveTo>
                    <a:pt x="90069" y="52643"/>
                  </a:moveTo>
                  <a:lnTo>
                    <a:pt x="92803" y="43908"/>
                  </a:lnTo>
                  <a:lnTo>
                    <a:pt x="93663" y="36202"/>
                  </a:lnTo>
                  <a:lnTo>
                    <a:pt x="92665" y="28813"/>
                  </a:lnTo>
                  <a:lnTo>
                    <a:pt x="89780" y="22071"/>
                  </a:lnTo>
                  <a:lnTo>
                    <a:pt x="84698" y="16837"/>
                  </a:lnTo>
                  <a:lnTo>
                    <a:pt x="77466" y="13476"/>
                  </a:lnTo>
                  <a:lnTo>
                    <a:pt x="68728" y="12035"/>
                  </a:lnTo>
                  <a:lnTo>
                    <a:pt x="59502" y="12506"/>
                  </a:lnTo>
                  <a:lnTo>
                    <a:pt x="50424" y="14681"/>
                  </a:lnTo>
                  <a:lnTo>
                    <a:pt x="41894" y="18394"/>
                  </a:lnTo>
                  <a:lnTo>
                    <a:pt x="34246" y="23619"/>
                  </a:lnTo>
                  <a:lnTo>
                    <a:pt x="27551" y="30202"/>
                  </a:lnTo>
                  <a:lnTo>
                    <a:pt x="21699" y="37890"/>
                  </a:lnTo>
                  <a:lnTo>
                    <a:pt x="16520" y="46420"/>
                  </a:lnTo>
                  <a:lnTo>
                    <a:pt x="11848" y="55573"/>
                  </a:lnTo>
                  <a:lnTo>
                    <a:pt x="7706" y="65498"/>
                  </a:lnTo>
                  <a:lnTo>
                    <a:pt x="4295" y="76678"/>
                  </a:lnTo>
                  <a:lnTo>
                    <a:pt x="1675" y="89272"/>
                  </a:lnTo>
                  <a:lnTo>
                    <a:pt x="86" y="102985"/>
                  </a:lnTo>
                  <a:lnTo>
                    <a:pt x="0" y="117261"/>
                  </a:lnTo>
                  <a:lnTo>
                    <a:pt x="1540" y="131707"/>
                  </a:lnTo>
                  <a:lnTo>
                    <a:pt x="4524" y="145812"/>
                  </a:lnTo>
                  <a:lnTo>
                    <a:pt x="8660" y="158897"/>
                  </a:lnTo>
                  <a:lnTo>
                    <a:pt x="13671" y="170678"/>
                  </a:lnTo>
                  <a:lnTo>
                    <a:pt x="19644" y="180739"/>
                  </a:lnTo>
                  <a:lnTo>
                    <a:pt x="27010" y="188375"/>
                  </a:lnTo>
                  <a:lnTo>
                    <a:pt x="35885" y="193427"/>
                  </a:lnTo>
                  <a:lnTo>
                    <a:pt x="45947" y="195872"/>
                  </a:lnTo>
                  <a:lnTo>
                    <a:pt x="56616" y="195559"/>
                  </a:lnTo>
                  <a:lnTo>
                    <a:pt x="67493" y="192680"/>
                  </a:lnTo>
                  <a:lnTo>
                    <a:pt x="78218" y="187513"/>
                  </a:lnTo>
                  <a:lnTo>
                    <a:pt x="88414" y="180242"/>
                  </a:lnTo>
                  <a:lnTo>
                    <a:pt x="97923" y="171171"/>
                  </a:lnTo>
                  <a:lnTo>
                    <a:pt x="106460" y="160677"/>
                  </a:lnTo>
                  <a:lnTo>
                    <a:pt x="113522" y="149118"/>
                  </a:lnTo>
                  <a:lnTo>
                    <a:pt x="118973" y="136796"/>
                  </a:lnTo>
                  <a:lnTo>
                    <a:pt x="122821" y="124099"/>
                  </a:lnTo>
                  <a:lnTo>
                    <a:pt x="125046" y="111503"/>
                  </a:lnTo>
                  <a:lnTo>
                    <a:pt x="125798" y="99254"/>
                  </a:lnTo>
                  <a:lnTo>
                    <a:pt x="125187" y="87402"/>
                  </a:lnTo>
                  <a:lnTo>
                    <a:pt x="123191" y="75902"/>
                  </a:lnTo>
                  <a:lnTo>
                    <a:pt x="119930" y="64687"/>
                  </a:lnTo>
                  <a:lnTo>
                    <a:pt x="115747" y="53753"/>
                  </a:lnTo>
                  <a:lnTo>
                    <a:pt x="110604" y="41890"/>
                  </a:lnTo>
                  <a:lnTo>
                    <a:pt x="102937" y="25817"/>
                  </a:lnTo>
                  <a:lnTo>
                    <a:pt x="900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44302" y="3977280"/>
              <a:ext cx="178985" cy="199607"/>
            </a:xfrm>
            <a:custGeom>
              <a:avLst/>
              <a:gdLst/>
              <a:ahLst/>
              <a:cxnLst/>
              <a:rect l="0" t="0" r="0" b="0"/>
              <a:pathLst>
                <a:path w="178985" h="199607">
                  <a:moveTo>
                    <a:pt x="0" y="61056"/>
                  </a:moveTo>
                  <a:lnTo>
                    <a:pt x="5800" y="69858"/>
                  </a:lnTo>
                  <a:lnTo>
                    <a:pt x="10724" y="78205"/>
                  </a:lnTo>
                  <a:lnTo>
                    <a:pt x="15227" y="86908"/>
                  </a:lnTo>
                  <a:lnTo>
                    <a:pt x="19448" y="96202"/>
                  </a:lnTo>
                  <a:lnTo>
                    <a:pt x="23461" y="106345"/>
                  </a:lnTo>
                  <a:lnTo>
                    <a:pt x="27322" y="117386"/>
                  </a:lnTo>
                  <a:lnTo>
                    <a:pt x="31075" y="129053"/>
                  </a:lnTo>
                  <a:lnTo>
                    <a:pt x="34751" y="140874"/>
                  </a:lnTo>
                  <a:lnTo>
                    <a:pt x="38373" y="152564"/>
                  </a:lnTo>
                  <a:lnTo>
                    <a:pt x="41959" y="164021"/>
                  </a:lnTo>
                  <a:lnTo>
                    <a:pt x="45519" y="175246"/>
                  </a:lnTo>
                  <a:lnTo>
                    <a:pt x="49003" y="186230"/>
                  </a:lnTo>
                  <a:lnTo>
                    <a:pt x="50336" y="195300"/>
                  </a:lnTo>
                  <a:lnTo>
                    <a:pt x="47806" y="199606"/>
                  </a:lnTo>
                  <a:lnTo>
                    <a:pt x="43579" y="198695"/>
                  </a:lnTo>
                  <a:lnTo>
                    <a:pt x="38967" y="193650"/>
                  </a:lnTo>
                  <a:lnTo>
                    <a:pt x="34435" y="185679"/>
                  </a:lnTo>
                  <a:lnTo>
                    <a:pt x="30106" y="175707"/>
                  </a:lnTo>
                  <a:lnTo>
                    <a:pt x="25984" y="164390"/>
                  </a:lnTo>
                  <a:lnTo>
                    <a:pt x="22034" y="152169"/>
                  </a:lnTo>
                  <a:lnTo>
                    <a:pt x="18214" y="139344"/>
                  </a:lnTo>
                  <a:lnTo>
                    <a:pt x="14498" y="126116"/>
                  </a:lnTo>
                  <a:lnTo>
                    <a:pt x="11188" y="112617"/>
                  </a:lnTo>
                  <a:lnTo>
                    <a:pt x="8875" y="98940"/>
                  </a:lnTo>
                  <a:lnTo>
                    <a:pt x="7810" y="85151"/>
                  </a:lnTo>
                  <a:lnTo>
                    <a:pt x="8079" y="71619"/>
                  </a:lnTo>
                  <a:lnTo>
                    <a:pt x="9781" y="58985"/>
                  </a:lnTo>
                  <a:lnTo>
                    <a:pt x="12815" y="47524"/>
                  </a:lnTo>
                  <a:lnTo>
                    <a:pt x="16955" y="37185"/>
                  </a:lnTo>
                  <a:lnTo>
                    <a:pt x="21941" y="27772"/>
                  </a:lnTo>
                  <a:lnTo>
                    <a:pt x="27563" y="19081"/>
                  </a:lnTo>
                  <a:lnTo>
                    <a:pt x="34133" y="11412"/>
                  </a:lnTo>
                  <a:lnTo>
                    <a:pt x="42438" y="5537"/>
                  </a:lnTo>
                  <a:lnTo>
                    <a:pt x="52757" y="1738"/>
                  </a:lnTo>
                  <a:lnTo>
                    <a:pt x="64434" y="0"/>
                  </a:lnTo>
                  <a:lnTo>
                    <a:pt x="76196" y="271"/>
                  </a:lnTo>
                  <a:lnTo>
                    <a:pt x="87282" y="2311"/>
                  </a:lnTo>
                  <a:lnTo>
                    <a:pt x="97317" y="5933"/>
                  </a:lnTo>
                  <a:lnTo>
                    <a:pt x="106051" y="11098"/>
                  </a:lnTo>
                  <a:lnTo>
                    <a:pt x="113515" y="17640"/>
                  </a:lnTo>
                  <a:lnTo>
                    <a:pt x="120069" y="25302"/>
                  </a:lnTo>
                  <a:lnTo>
                    <a:pt x="126261" y="33813"/>
                  </a:lnTo>
                  <a:lnTo>
                    <a:pt x="132438" y="42945"/>
                  </a:lnTo>
                  <a:lnTo>
                    <a:pt x="138746" y="52517"/>
                  </a:lnTo>
                  <a:lnTo>
                    <a:pt x="145214" y="62395"/>
                  </a:lnTo>
                  <a:lnTo>
                    <a:pt x="151819" y="72488"/>
                  </a:lnTo>
                  <a:lnTo>
                    <a:pt x="158204" y="82893"/>
                  </a:lnTo>
                  <a:lnTo>
                    <a:pt x="163725" y="93870"/>
                  </a:lnTo>
                  <a:lnTo>
                    <a:pt x="168098" y="105514"/>
                  </a:lnTo>
                  <a:lnTo>
                    <a:pt x="171379" y="117737"/>
                  </a:lnTo>
                  <a:lnTo>
                    <a:pt x="174099" y="131874"/>
                  </a:lnTo>
                  <a:lnTo>
                    <a:pt x="176499" y="152520"/>
                  </a:lnTo>
                  <a:lnTo>
                    <a:pt x="178984" y="18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937810" y="3728597"/>
              <a:ext cx="164462" cy="492489"/>
            </a:xfrm>
            <a:custGeom>
              <a:avLst/>
              <a:gdLst/>
              <a:ahLst/>
              <a:cxnLst/>
              <a:rect l="0" t="0" r="0" b="0"/>
              <a:pathLst>
                <a:path w="164462" h="492489">
                  <a:moveTo>
                    <a:pt x="101290" y="446610"/>
                  </a:moveTo>
                  <a:lnTo>
                    <a:pt x="104157" y="437675"/>
                  </a:lnTo>
                  <a:lnTo>
                    <a:pt x="106299" y="428047"/>
                  </a:lnTo>
                  <a:lnTo>
                    <a:pt x="107897" y="416765"/>
                  </a:lnTo>
                  <a:lnTo>
                    <a:pt x="108905" y="404270"/>
                  </a:lnTo>
                  <a:lnTo>
                    <a:pt x="109105" y="391439"/>
                  </a:lnTo>
                  <a:lnTo>
                    <a:pt x="108444" y="378825"/>
                  </a:lnTo>
                  <a:lnTo>
                    <a:pt x="106861" y="366787"/>
                  </a:lnTo>
                  <a:lnTo>
                    <a:pt x="104199" y="355641"/>
                  </a:lnTo>
                  <a:lnTo>
                    <a:pt x="100479" y="345453"/>
                  </a:lnTo>
                  <a:lnTo>
                    <a:pt x="95693" y="336276"/>
                  </a:lnTo>
                  <a:lnTo>
                    <a:pt x="89732" y="328244"/>
                  </a:lnTo>
                  <a:lnTo>
                    <a:pt x="82649" y="321330"/>
                  </a:lnTo>
                  <a:lnTo>
                    <a:pt x="74621" y="315855"/>
                  </a:lnTo>
                  <a:lnTo>
                    <a:pt x="65862" y="312530"/>
                  </a:lnTo>
                  <a:lnTo>
                    <a:pt x="56574" y="311561"/>
                  </a:lnTo>
                  <a:lnTo>
                    <a:pt x="47237" y="312858"/>
                  </a:lnTo>
                  <a:lnTo>
                    <a:pt x="38582" y="316313"/>
                  </a:lnTo>
                  <a:lnTo>
                    <a:pt x="30950" y="321637"/>
                  </a:lnTo>
                  <a:lnTo>
                    <a:pt x="24335" y="328446"/>
                  </a:lnTo>
                  <a:lnTo>
                    <a:pt x="18577" y="336370"/>
                  </a:lnTo>
                  <a:lnTo>
                    <a:pt x="13484" y="345105"/>
                  </a:lnTo>
                  <a:lnTo>
                    <a:pt x="9045" y="354577"/>
                  </a:lnTo>
                  <a:lnTo>
                    <a:pt x="5427" y="364920"/>
                  </a:lnTo>
                  <a:lnTo>
                    <a:pt x="2659" y="376133"/>
                  </a:lnTo>
                  <a:lnTo>
                    <a:pt x="800" y="387935"/>
                  </a:lnTo>
                  <a:lnTo>
                    <a:pt x="0" y="399857"/>
                  </a:lnTo>
                  <a:lnTo>
                    <a:pt x="241" y="411618"/>
                  </a:lnTo>
                  <a:lnTo>
                    <a:pt x="1369" y="423125"/>
                  </a:lnTo>
                  <a:lnTo>
                    <a:pt x="3190" y="434385"/>
                  </a:lnTo>
                  <a:lnTo>
                    <a:pt x="5533" y="445436"/>
                  </a:lnTo>
                  <a:lnTo>
                    <a:pt x="8579" y="456163"/>
                  </a:lnTo>
                  <a:lnTo>
                    <a:pt x="12834" y="466300"/>
                  </a:lnTo>
                  <a:lnTo>
                    <a:pt x="18475" y="475733"/>
                  </a:lnTo>
                  <a:lnTo>
                    <a:pt x="25383" y="483864"/>
                  </a:lnTo>
                  <a:lnTo>
                    <a:pt x="33316" y="489584"/>
                  </a:lnTo>
                  <a:lnTo>
                    <a:pt x="42014" y="492488"/>
                  </a:lnTo>
                  <a:lnTo>
                    <a:pt x="50938" y="492487"/>
                  </a:lnTo>
                  <a:lnTo>
                    <a:pt x="59310" y="489453"/>
                  </a:lnTo>
                  <a:lnTo>
                    <a:pt x="66751" y="483629"/>
                  </a:lnTo>
                  <a:lnTo>
                    <a:pt x="73407" y="475348"/>
                  </a:lnTo>
                  <a:lnTo>
                    <a:pt x="79724" y="464840"/>
                  </a:lnTo>
                  <a:lnTo>
                    <a:pt x="86011" y="452438"/>
                  </a:lnTo>
                  <a:lnTo>
                    <a:pt x="92235" y="438216"/>
                  </a:lnTo>
                  <a:lnTo>
                    <a:pt x="98124" y="421937"/>
                  </a:lnTo>
                  <a:lnTo>
                    <a:pt x="103533" y="403651"/>
                  </a:lnTo>
                  <a:lnTo>
                    <a:pt x="108473" y="383660"/>
                  </a:lnTo>
                  <a:lnTo>
                    <a:pt x="113017" y="362338"/>
                  </a:lnTo>
                  <a:lnTo>
                    <a:pt x="117252" y="340046"/>
                  </a:lnTo>
                  <a:lnTo>
                    <a:pt x="121096" y="317552"/>
                  </a:lnTo>
                  <a:lnTo>
                    <a:pt x="124305" y="295990"/>
                  </a:lnTo>
                  <a:lnTo>
                    <a:pt x="126800" y="275888"/>
                  </a:lnTo>
                  <a:lnTo>
                    <a:pt x="128643" y="256764"/>
                  </a:lnTo>
                  <a:lnTo>
                    <a:pt x="129964" y="237468"/>
                  </a:lnTo>
                  <a:lnTo>
                    <a:pt x="130891" y="217333"/>
                  </a:lnTo>
                  <a:lnTo>
                    <a:pt x="131530" y="196364"/>
                  </a:lnTo>
                  <a:lnTo>
                    <a:pt x="131967" y="174967"/>
                  </a:lnTo>
                  <a:lnTo>
                    <a:pt x="132261" y="153463"/>
                  </a:lnTo>
                  <a:lnTo>
                    <a:pt x="132288" y="132327"/>
                  </a:lnTo>
                  <a:lnTo>
                    <a:pt x="131775" y="112221"/>
                  </a:lnTo>
                  <a:lnTo>
                    <a:pt x="130613" y="93415"/>
                  </a:lnTo>
                  <a:lnTo>
                    <a:pt x="128848" y="75993"/>
                  </a:lnTo>
                  <a:lnTo>
                    <a:pt x="126593" y="60043"/>
                  </a:lnTo>
                  <a:lnTo>
                    <a:pt x="123959" y="45464"/>
                  </a:lnTo>
                  <a:lnTo>
                    <a:pt x="120887" y="32178"/>
                  </a:lnTo>
                  <a:lnTo>
                    <a:pt x="117145" y="20231"/>
                  </a:lnTo>
                  <a:lnTo>
                    <a:pt x="112665" y="9577"/>
                  </a:lnTo>
                  <a:lnTo>
                    <a:pt x="107502" y="1955"/>
                  </a:lnTo>
                  <a:lnTo>
                    <a:pt x="102434" y="0"/>
                  </a:lnTo>
                  <a:lnTo>
                    <a:pt x="98573" y="3655"/>
                  </a:lnTo>
                  <a:lnTo>
                    <a:pt x="95927" y="12025"/>
                  </a:lnTo>
                  <a:lnTo>
                    <a:pt x="94176" y="24077"/>
                  </a:lnTo>
                  <a:lnTo>
                    <a:pt x="93193" y="39023"/>
                  </a:lnTo>
                  <a:lnTo>
                    <a:pt x="93080" y="56403"/>
                  </a:lnTo>
                  <a:lnTo>
                    <a:pt x="93830" y="75757"/>
                  </a:lnTo>
                  <a:lnTo>
                    <a:pt x="95322" y="96466"/>
                  </a:lnTo>
                  <a:lnTo>
                    <a:pt x="97398" y="117821"/>
                  </a:lnTo>
                  <a:lnTo>
                    <a:pt x="99908" y="139359"/>
                  </a:lnTo>
                  <a:lnTo>
                    <a:pt x="102730" y="160381"/>
                  </a:lnTo>
                  <a:lnTo>
                    <a:pt x="105770" y="179893"/>
                  </a:lnTo>
                  <a:lnTo>
                    <a:pt x="108961" y="197509"/>
                  </a:lnTo>
                  <a:lnTo>
                    <a:pt x="112256" y="213830"/>
                  </a:lnTo>
                  <a:lnTo>
                    <a:pt x="115621" y="230100"/>
                  </a:lnTo>
                  <a:lnTo>
                    <a:pt x="119034" y="247049"/>
                  </a:lnTo>
                  <a:lnTo>
                    <a:pt x="122478" y="264557"/>
                  </a:lnTo>
                  <a:lnTo>
                    <a:pt x="125944" y="281945"/>
                  </a:lnTo>
                  <a:lnTo>
                    <a:pt x="129429" y="298787"/>
                  </a:lnTo>
                  <a:lnTo>
                    <a:pt x="133091" y="314656"/>
                  </a:lnTo>
                  <a:lnTo>
                    <a:pt x="137236" y="329001"/>
                  </a:lnTo>
                  <a:lnTo>
                    <a:pt x="141981" y="341667"/>
                  </a:lnTo>
                  <a:lnTo>
                    <a:pt x="146985" y="352542"/>
                  </a:lnTo>
                  <a:lnTo>
                    <a:pt x="152034" y="362428"/>
                  </a:lnTo>
                  <a:lnTo>
                    <a:pt x="157568" y="372194"/>
                  </a:lnTo>
                  <a:lnTo>
                    <a:pt x="164461" y="3834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65442" y="403833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59"/>
                  </a:lnTo>
                  <a:lnTo>
                    <a:pt x="3695" y="42883"/>
                  </a:lnTo>
                  <a:lnTo>
                    <a:pt x="5546" y="55052"/>
                  </a:lnTo>
                  <a:lnTo>
                    <a:pt x="7713" y="73395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154913" y="39330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70726" y="3827767"/>
              <a:ext cx="63173" cy="379026"/>
            </a:xfrm>
            <a:custGeom>
              <a:avLst/>
              <a:gdLst/>
              <a:ahLst/>
              <a:cxnLst/>
              <a:rect l="0" t="0" r="0" b="0"/>
              <a:pathLst>
                <a:path w="63173" h="379026">
                  <a:moveTo>
                    <a:pt x="0" y="0"/>
                  </a:moveTo>
                  <a:lnTo>
                    <a:pt x="5801" y="8935"/>
                  </a:lnTo>
                  <a:lnTo>
                    <a:pt x="10725" y="18562"/>
                  </a:lnTo>
                  <a:lnTo>
                    <a:pt x="15224" y="29849"/>
                  </a:lnTo>
                  <a:lnTo>
                    <a:pt x="19272" y="42517"/>
                  </a:lnTo>
                  <a:lnTo>
                    <a:pt x="22638" y="55996"/>
                  </a:lnTo>
                  <a:lnTo>
                    <a:pt x="25245" y="69882"/>
                  </a:lnTo>
                  <a:lnTo>
                    <a:pt x="27172" y="84436"/>
                  </a:lnTo>
                  <a:lnTo>
                    <a:pt x="28551" y="100473"/>
                  </a:lnTo>
                  <a:lnTo>
                    <a:pt x="29521" y="118329"/>
                  </a:lnTo>
                  <a:lnTo>
                    <a:pt x="30362" y="137726"/>
                  </a:lnTo>
                  <a:lnTo>
                    <a:pt x="31467" y="158050"/>
                  </a:lnTo>
                  <a:lnTo>
                    <a:pt x="33029" y="178835"/>
                  </a:lnTo>
                  <a:lnTo>
                    <a:pt x="35065" y="199826"/>
                  </a:lnTo>
                  <a:lnTo>
                    <a:pt x="37502" y="220897"/>
                  </a:lnTo>
                  <a:lnTo>
                    <a:pt x="40253" y="241983"/>
                  </a:lnTo>
                  <a:lnTo>
                    <a:pt x="43234" y="262735"/>
                  </a:lnTo>
                  <a:lnTo>
                    <a:pt x="46381" y="282529"/>
                  </a:lnTo>
                  <a:lnTo>
                    <a:pt x="49639" y="301092"/>
                  </a:lnTo>
                  <a:lnTo>
                    <a:pt x="52820" y="318083"/>
                  </a:lnTo>
                  <a:lnTo>
                    <a:pt x="55914" y="334696"/>
                  </a:lnTo>
                  <a:lnTo>
                    <a:pt x="59191" y="353506"/>
                  </a:lnTo>
                  <a:lnTo>
                    <a:pt x="63172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197027" y="4002138"/>
              <a:ext cx="189514" cy="15142"/>
            </a:xfrm>
            <a:custGeom>
              <a:avLst/>
              <a:gdLst/>
              <a:ahLst/>
              <a:cxnLst/>
              <a:rect l="0" t="0" r="0" b="0"/>
              <a:pathLst>
                <a:path w="189514" h="15142">
                  <a:moveTo>
                    <a:pt x="189513" y="4613"/>
                  </a:moveTo>
                  <a:lnTo>
                    <a:pt x="180577" y="1813"/>
                  </a:lnTo>
                  <a:lnTo>
                    <a:pt x="170951" y="311"/>
                  </a:lnTo>
                  <a:lnTo>
                    <a:pt x="159664" y="0"/>
                  </a:lnTo>
                  <a:lnTo>
                    <a:pt x="146997" y="507"/>
                  </a:lnTo>
                  <a:lnTo>
                    <a:pt x="133517" y="1326"/>
                  </a:lnTo>
                  <a:lnTo>
                    <a:pt x="119640" y="2142"/>
                  </a:lnTo>
                  <a:lnTo>
                    <a:pt x="105432" y="2826"/>
                  </a:lnTo>
                  <a:lnTo>
                    <a:pt x="90692" y="3352"/>
                  </a:lnTo>
                  <a:lnTo>
                    <a:pt x="75355" y="3743"/>
                  </a:lnTo>
                  <a:lnTo>
                    <a:pt x="60041" y="4220"/>
                  </a:lnTo>
                  <a:lnTo>
                    <a:pt x="44364" y="5343"/>
                  </a:lnTo>
                  <a:lnTo>
                    <a:pt x="25826" y="8331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424046" y="4069922"/>
              <a:ext cx="15138" cy="147400"/>
            </a:xfrm>
            <a:custGeom>
              <a:avLst/>
              <a:gdLst/>
              <a:ahLst/>
              <a:cxnLst/>
              <a:rect l="0" t="0" r="0" b="0"/>
              <a:pathLst>
                <a:path w="15138" h="147400">
                  <a:moveTo>
                    <a:pt x="4608" y="0"/>
                  </a:moveTo>
                  <a:lnTo>
                    <a:pt x="1809" y="11802"/>
                  </a:lnTo>
                  <a:lnTo>
                    <a:pt x="307" y="23571"/>
                  </a:lnTo>
                  <a:lnTo>
                    <a:pt x="0" y="36461"/>
                  </a:lnTo>
                  <a:lnTo>
                    <a:pt x="680" y="50309"/>
                  </a:lnTo>
                  <a:lnTo>
                    <a:pt x="2148" y="64638"/>
                  </a:lnTo>
                  <a:lnTo>
                    <a:pt x="4211" y="79093"/>
                  </a:lnTo>
                  <a:lnTo>
                    <a:pt x="6558" y="93104"/>
                  </a:lnTo>
                  <a:lnTo>
                    <a:pt x="8987" y="107288"/>
                  </a:lnTo>
                  <a:lnTo>
                    <a:pt x="11706" y="124004"/>
                  </a:lnTo>
                  <a:lnTo>
                    <a:pt x="1513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428654" y="3943580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497018" y="4006751"/>
              <a:ext cx="95006" cy="177873"/>
            </a:xfrm>
            <a:custGeom>
              <a:avLst/>
              <a:gdLst/>
              <a:ahLst/>
              <a:cxnLst/>
              <a:rect l="0" t="0" r="0" b="0"/>
              <a:pathLst>
                <a:path w="95006" h="177873">
                  <a:moveTo>
                    <a:pt x="79036" y="21057"/>
                  </a:moveTo>
                  <a:lnTo>
                    <a:pt x="70301" y="24058"/>
                  </a:lnTo>
                  <a:lnTo>
                    <a:pt x="62595" y="27481"/>
                  </a:lnTo>
                  <a:lnTo>
                    <a:pt x="55192" y="31676"/>
                  </a:lnTo>
                  <a:lnTo>
                    <a:pt x="47930" y="36576"/>
                  </a:lnTo>
                  <a:lnTo>
                    <a:pt x="40753" y="42058"/>
                  </a:lnTo>
                  <a:lnTo>
                    <a:pt x="33631" y="47993"/>
                  </a:lnTo>
                  <a:lnTo>
                    <a:pt x="26714" y="54428"/>
                  </a:lnTo>
                  <a:lnTo>
                    <a:pt x="20296" y="61575"/>
                  </a:lnTo>
                  <a:lnTo>
                    <a:pt x="14503" y="69500"/>
                  </a:lnTo>
                  <a:lnTo>
                    <a:pt x="9461" y="78450"/>
                  </a:lnTo>
                  <a:lnTo>
                    <a:pt x="5372" y="88901"/>
                  </a:lnTo>
                  <a:lnTo>
                    <a:pt x="2261" y="100964"/>
                  </a:lnTo>
                  <a:lnTo>
                    <a:pt x="326" y="114133"/>
                  </a:lnTo>
                  <a:lnTo>
                    <a:pt x="0" y="127504"/>
                  </a:lnTo>
                  <a:lnTo>
                    <a:pt x="1384" y="140516"/>
                  </a:lnTo>
                  <a:lnTo>
                    <a:pt x="4602" y="152504"/>
                  </a:lnTo>
                  <a:lnTo>
                    <a:pt x="9960" y="162564"/>
                  </a:lnTo>
                  <a:lnTo>
                    <a:pt x="17413" y="170381"/>
                  </a:lnTo>
                  <a:lnTo>
                    <a:pt x="26484" y="175661"/>
                  </a:lnTo>
                  <a:lnTo>
                    <a:pt x="36475" y="177872"/>
                  </a:lnTo>
                  <a:lnTo>
                    <a:pt x="46882" y="177027"/>
                  </a:lnTo>
                  <a:lnTo>
                    <a:pt x="57121" y="173565"/>
                  </a:lnTo>
                  <a:lnTo>
                    <a:pt x="66456" y="168053"/>
                  </a:lnTo>
                  <a:lnTo>
                    <a:pt x="74574" y="161011"/>
                  </a:lnTo>
                  <a:lnTo>
                    <a:pt x="81363" y="152543"/>
                  </a:lnTo>
                  <a:lnTo>
                    <a:pt x="86714" y="142358"/>
                  </a:lnTo>
                  <a:lnTo>
                    <a:pt x="90719" y="130440"/>
                  </a:lnTo>
                  <a:lnTo>
                    <a:pt x="93446" y="117184"/>
                  </a:lnTo>
                  <a:lnTo>
                    <a:pt x="94844" y="103215"/>
                  </a:lnTo>
                  <a:lnTo>
                    <a:pt x="95005" y="88976"/>
                  </a:lnTo>
                  <a:lnTo>
                    <a:pt x="93981" y="75009"/>
                  </a:lnTo>
                  <a:lnTo>
                    <a:pt x="91699" y="62016"/>
                  </a:lnTo>
                  <a:lnTo>
                    <a:pt x="88247" y="50288"/>
                  </a:lnTo>
                  <a:lnTo>
                    <a:pt x="84133" y="39862"/>
                  </a:lnTo>
                  <a:lnTo>
                    <a:pt x="79788" y="29589"/>
                  </a:lnTo>
                  <a:lnTo>
                    <a:pt x="74834" y="17451"/>
                  </a:lnTo>
                  <a:lnTo>
                    <a:pt x="685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639224" y="4009885"/>
              <a:ext cx="157929" cy="196908"/>
            </a:xfrm>
            <a:custGeom>
              <a:avLst/>
              <a:gdLst/>
              <a:ahLst/>
              <a:cxnLst/>
              <a:rect l="0" t="0" r="0" b="0"/>
              <a:pathLst>
                <a:path w="157929" h="196908">
                  <a:moveTo>
                    <a:pt x="0" y="49509"/>
                  </a:moveTo>
                  <a:lnTo>
                    <a:pt x="2934" y="61311"/>
                  </a:lnTo>
                  <a:lnTo>
                    <a:pt x="5717" y="73080"/>
                  </a:lnTo>
                  <a:lnTo>
                    <a:pt x="8617" y="85975"/>
                  </a:lnTo>
                  <a:lnTo>
                    <a:pt x="11657" y="99996"/>
                  </a:lnTo>
                  <a:lnTo>
                    <a:pt x="14821" y="114972"/>
                  </a:lnTo>
                  <a:lnTo>
                    <a:pt x="18073" y="130658"/>
                  </a:lnTo>
                  <a:lnTo>
                    <a:pt x="20876" y="145541"/>
                  </a:lnTo>
                  <a:lnTo>
                    <a:pt x="21773" y="156672"/>
                  </a:lnTo>
                  <a:lnTo>
                    <a:pt x="20420" y="162286"/>
                  </a:lnTo>
                  <a:lnTo>
                    <a:pt x="18309" y="162484"/>
                  </a:lnTo>
                  <a:lnTo>
                    <a:pt x="16298" y="158385"/>
                  </a:lnTo>
                  <a:lnTo>
                    <a:pt x="14662" y="151167"/>
                  </a:lnTo>
                  <a:lnTo>
                    <a:pt x="13424" y="141765"/>
                  </a:lnTo>
                  <a:lnTo>
                    <a:pt x="12529" y="130859"/>
                  </a:lnTo>
                  <a:lnTo>
                    <a:pt x="11896" y="118931"/>
                  </a:lnTo>
                  <a:lnTo>
                    <a:pt x="11457" y="106309"/>
                  </a:lnTo>
                  <a:lnTo>
                    <a:pt x="11161" y="93225"/>
                  </a:lnTo>
                  <a:lnTo>
                    <a:pt x="11128" y="79994"/>
                  </a:lnTo>
                  <a:lnTo>
                    <a:pt x="11638" y="67029"/>
                  </a:lnTo>
                  <a:lnTo>
                    <a:pt x="12802" y="54533"/>
                  </a:lnTo>
                  <a:lnTo>
                    <a:pt x="14737" y="42682"/>
                  </a:lnTo>
                  <a:lnTo>
                    <a:pt x="17640" y="31716"/>
                  </a:lnTo>
                  <a:lnTo>
                    <a:pt x="21531" y="21685"/>
                  </a:lnTo>
                  <a:lnTo>
                    <a:pt x="26601" y="12965"/>
                  </a:lnTo>
                  <a:lnTo>
                    <a:pt x="33286" y="6311"/>
                  </a:lnTo>
                  <a:lnTo>
                    <a:pt x="41665" y="1957"/>
                  </a:lnTo>
                  <a:lnTo>
                    <a:pt x="51206" y="0"/>
                  </a:lnTo>
                  <a:lnTo>
                    <a:pt x="60989" y="647"/>
                  </a:lnTo>
                  <a:lnTo>
                    <a:pt x="70450" y="3751"/>
                  </a:lnTo>
                  <a:lnTo>
                    <a:pt x="79411" y="8900"/>
                  </a:lnTo>
                  <a:lnTo>
                    <a:pt x="87881" y="15627"/>
                  </a:lnTo>
                  <a:lnTo>
                    <a:pt x="95941" y="23519"/>
                  </a:lnTo>
                  <a:lnTo>
                    <a:pt x="103522" y="32408"/>
                  </a:lnTo>
                  <a:lnTo>
                    <a:pt x="110403" y="42350"/>
                  </a:lnTo>
                  <a:lnTo>
                    <a:pt x="116519" y="53292"/>
                  </a:lnTo>
                  <a:lnTo>
                    <a:pt x="121949" y="64910"/>
                  </a:lnTo>
                  <a:lnTo>
                    <a:pt x="126833" y="76707"/>
                  </a:lnTo>
                  <a:lnTo>
                    <a:pt x="131300" y="88389"/>
                  </a:lnTo>
                  <a:lnTo>
                    <a:pt x="135300" y="100013"/>
                  </a:lnTo>
                  <a:lnTo>
                    <a:pt x="138616" y="111884"/>
                  </a:lnTo>
                  <a:lnTo>
                    <a:pt x="141185" y="124159"/>
                  </a:lnTo>
                  <a:lnTo>
                    <a:pt x="143281" y="136625"/>
                  </a:lnTo>
                  <a:lnTo>
                    <a:pt x="145744" y="150214"/>
                  </a:lnTo>
                  <a:lnTo>
                    <a:pt x="149906" y="168359"/>
                  </a:lnTo>
                  <a:lnTo>
                    <a:pt x="157928" y="1969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839265" y="3964637"/>
              <a:ext cx="176724" cy="278856"/>
            </a:xfrm>
            <a:custGeom>
              <a:avLst/>
              <a:gdLst/>
              <a:ahLst/>
              <a:cxnLst/>
              <a:rect l="0" t="0" r="0" b="0"/>
              <a:pathLst>
                <a:path w="176724" h="278856">
                  <a:moveTo>
                    <a:pt x="136871" y="0"/>
                  </a:moveTo>
                  <a:lnTo>
                    <a:pt x="122404" y="3001"/>
                  </a:lnTo>
                  <a:lnTo>
                    <a:pt x="110412" y="6423"/>
                  </a:lnTo>
                  <a:lnTo>
                    <a:pt x="99800" y="10619"/>
                  </a:lnTo>
                  <a:lnTo>
                    <a:pt x="90004" y="15519"/>
                  </a:lnTo>
                  <a:lnTo>
                    <a:pt x="80480" y="21001"/>
                  </a:lnTo>
                  <a:lnTo>
                    <a:pt x="70912" y="26936"/>
                  </a:lnTo>
                  <a:lnTo>
                    <a:pt x="61340" y="33370"/>
                  </a:lnTo>
                  <a:lnTo>
                    <a:pt x="52057" y="40517"/>
                  </a:lnTo>
                  <a:lnTo>
                    <a:pt x="43221" y="48435"/>
                  </a:lnTo>
                  <a:lnTo>
                    <a:pt x="34998" y="57039"/>
                  </a:lnTo>
                  <a:lnTo>
                    <a:pt x="27629" y="66192"/>
                  </a:lnTo>
                  <a:lnTo>
                    <a:pt x="21170" y="75753"/>
                  </a:lnTo>
                  <a:lnTo>
                    <a:pt x="16005" y="85445"/>
                  </a:lnTo>
                  <a:lnTo>
                    <a:pt x="12891" y="94871"/>
                  </a:lnTo>
                  <a:lnTo>
                    <a:pt x="12067" y="103829"/>
                  </a:lnTo>
                  <a:lnTo>
                    <a:pt x="13634" y="111978"/>
                  </a:lnTo>
                  <a:lnTo>
                    <a:pt x="17801" y="118774"/>
                  </a:lnTo>
                  <a:lnTo>
                    <a:pt x="24424" y="124050"/>
                  </a:lnTo>
                  <a:lnTo>
                    <a:pt x="33260" y="128119"/>
                  </a:lnTo>
                  <a:lnTo>
                    <a:pt x="44148" y="131557"/>
                  </a:lnTo>
                  <a:lnTo>
                    <a:pt x="56796" y="134768"/>
                  </a:lnTo>
                  <a:lnTo>
                    <a:pt x="70675" y="138116"/>
                  </a:lnTo>
                  <a:lnTo>
                    <a:pt x="85127" y="141984"/>
                  </a:lnTo>
                  <a:lnTo>
                    <a:pt x="99724" y="146520"/>
                  </a:lnTo>
                  <a:lnTo>
                    <a:pt x="113947" y="151687"/>
                  </a:lnTo>
                  <a:lnTo>
                    <a:pt x="127117" y="157373"/>
                  </a:lnTo>
                  <a:lnTo>
                    <a:pt x="138969" y="163459"/>
                  </a:lnTo>
                  <a:lnTo>
                    <a:pt x="149418" y="170002"/>
                  </a:lnTo>
                  <a:lnTo>
                    <a:pt x="158380" y="177224"/>
                  </a:lnTo>
                  <a:lnTo>
                    <a:pt x="165955" y="185194"/>
                  </a:lnTo>
                  <a:lnTo>
                    <a:pt x="171891" y="193835"/>
                  </a:lnTo>
                  <a:lnTo>
                    <a:pt x="175532" y="203013"/>
                  </a:lnTo>
                  <a:lnTo>
                    <a:pt x="176723" y="212590"/>
                  </a:lnTo>
                  <a:lnTo>
                    <a:pt x="175743" y="222293"/>
                  </a:lnTo>
                  <a:lnTo>
                    <a:pt x="173036" y="231727"/>
                  </a:lnTo>
                  <a:lnTo>
                    <a:pt x="169023" y="240694"/>
                  </a:lnTo>
                  <a:lnTo>
                    <a:pt x="163738" y="249019"/>
                  </a:lnTo>
                  <a:lnTo>
                    <a:pt x="156844" y="256465"/>
                  </a:lnTo>
                  <a:lnTo>
                    <a:pt x="148284" y="262987"/>
                  </a:lnTo>
                  <a:lnTo>
                    <a:pt x="138264" y="268537"/>
                  </a:lnTo>
                  <a:lnTo>
                    <a:pt x="127090" y="272975"/>
                  </a:lnTo>
                  <a:lnTo>
                    <a:pt x="115054" y="276323"/>
                  </a:lnTo>
                  <a:lnTo>
                    <a:pt x="102395" y="278420"/>
                  </a:lnTo>
                  <a:lnTo>
                    <a:pt x="89299" y="278855"/>
                  </a:lnTo>
                  <a:lnTo>
                    <a:pt x="75910" y="277562"/>
                  </a:lnTo>
                  <a:lnTo>
                    <a:pt x="62542" y="275070"/>
                  </a:lnTo>
                  <a:lnTo>
                    <a:pt x="48177" y="272072"/>
                  </a:lnTo>
                  <a:lnTo>
                    <a:pt x="29319" y="268306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938763" y="94756"/>
            <a:ext cx="1833495" cy="455605"/>
            <a:chOff x="2938763" y="94756"/>
            <a:chExt cx="1833495" cy="455605"/>
          </a:xfrm>
        </p:grpSpPr>
        <p:sp>
          <p:nvSpPr>
            <p:cNvPr id="2" name="Freeform 1"/>
            <p:cNvSpPr/>
            <p:nvPr/>
          </p:nvSpPr>
          <p:spPr>
            <a:xfrm>
              <a:off x="2938763" y="94756"/>
              <a:ext cx="394283" cy="317965"/>
            </a:xfrm>
            <a:custGeom>
              <a:avLst/>
              <a:gdLst/>
              <a:ahLst/>
              <a:cxnLst/>
              <a:rect l="0" t="0" r="0" b="0"/>
              <a:pathLst>
                <a:path w="394283" h="317965">
                  <a:moveTo>
                    <a:pt x="19744" y="21057"/>
                  </a:moveTo>
                  <a:lnTo>
                    <a:pt x="16811" y="29925"/>
                  </a:lnTo>
                  <a:lnTo>
                    <a:pt x="14029" y="38912"/>
                  </a:lnTo>
                  <a:lnTo>
                    <a:pt x="11134" y="48912"/>
                  </a:lnTo>
                  <a:lnTo>
                    <a:pt x="8266" y="60066"/>
                  </a:lnTo>
                  <a:lnTo>
                    <a:pt x="5749" y="72525"/>
                  </a:lnTo>
                  <a:lnTo>
                    <a:pt x="3738" y="86232"/>
                  </a:lnTo>
                  <a:lnTo>
                    <a:pt x="2226" y="100823"/>
                  </a:lnTo>
                  <a:lnTo>
                    <a:pt x="1131" y="115752"/>
                  </a:lnTo>
                  <a:lnTo>
                    <a:pt x="363" y="130677"/>
                  </a:lnTo>
                  <a:lnTo>
                    <a:pt x="0" y="145458"/>
                  </a:lnTo>
                  <a:lnTo>
                    <a:pt x="280" y="160067"/>
                  </a:lnTo>
                  <a:lnTo>
                    <a:pt x="1287" y="174525"/>
                  </a:lnTo>
                  <a:lnTo>
                    <a:pt x="3116" y="188861"/>
                  </a:lnTo>
                  <a:lnTo>
                    <a:pt x="5946" y="203107"/>
                  </a:lnTo>
                  <a:lnTo>
                    <a:pt x="9779" y="217284"/>
                  </a:lnTo>
                  <a:lnTo>
                    <a:pt x="14471" y="231247"/>
                  </a:lnTo>
                  <a:lnTo>
                    <a:pt x="19838" y="244703"/>
                  </a:lnTo>
                  <a:lnTo>
                    <a:pt x="25714" y="257519"/>
                  </a:lnTo>
                  <a:lnTo>
                    <a:pt x="32286" y="269243"/>
                  </a:lnTo>
                  <a:lnTo>
                    <a:pt x="40060" y="279060"/>
                  </a:lnTo>
                  <a:lnTo>
                    <a:pt x="49215" y="286687"/>
                  </a:lnTo>
                  <a:lnTo>
                    <a:pt x="59465" y="291993"/>
                  </a:lnTo>
                  <a:lnTo>
                    <a:pt x="70262" y="294746"/>
                  </a:lnTo>
                  <a:lnTo>
                    <a:pt x="81223" y="295075"/>
                  </a:lnTo>
                  <a:lnTo>
                    <a:pt x="92006" y="293214"/>
                  </a:lnTo>
                  <a:lnTo>
                    <a:pt x="102239" y="289315"/>
                  </a:lnTo>
                  <a:lnTo>
                    <a:pt x="111779" y="283661"/>
                  </a:lnTo>
                  <a:lnTo>
                    <a:pt x="120506" y="276615"/>
                  </a:lnTo>
                  <a:lnTo>
                    <a:pt x="128229" y="268524"/>
                  </a:lnTo>
                  <a:lnTo>
                    <a:pt x="134940" y="259674"/>
                  </a:lnTo>
                  <a:lnTo>
                    <a:pt x="140619" y="250123"/>
                  </a:lnTo>
                  <a:lnTo>
                    <a:pt x="145143" y="239727"/>
                  </a:lnTo>
                  <a:lnTo>
                    <a:pt x="148574" y="228506"/>
                  </a:lnTo>
                  <a:lnTo>
                    <a:pt x="151608" y="217779"/>
                  </a:lnTo>
                  <a:lnTo>
                    <a:pt x="155302" y="211288"/>
                  </a:lnTo>
                  <a:lnTo>
                    <a:pt x="159524" y="211186"/>
                  </a:lnTo>
                  <a:lnTo>
                    <a:pt x="163541" y="215764"/>
                  </a:lnTo>
                  <a:lnTo>
                    <a:pt x="167276" y="223285"/>
                  </a:lnTo>
                  <a:lnTo>
                    <a:pt x="170847" y="232414"/>
                  </a:lnTo>
                  <a:lnTo>
                    <a:pt x="174351" y="242336"/>
                  </a:lnTo>
                  <a:lnTo>
                    <a:pt x="177999" y="252460"/>
                  </a:lnTo>
                  <a:lnTo>
                    <a:pt x="182120" y="262272"/>
                  </a:lnTo>
                  <a:lnTo>
                    <a:pt x="186857" y="271540"/>
                  </a:lnTo>
                  <a:lnTo>
                    <a:pt x="192340" y="280089"/>
                  </a:lnTo>
                  <a:lnTo>
                    <a:pt x="198777" y="287695"/>
                  </a:lnTo>
                  <a:lnTo>
                    <a:pt x="206183" y="294335"/>
                  </a:lnTo>
                  <a:lnTo>
                    <a:pt x="214428" y="300136"/>
                  </a:lnTo>
                  <a:lnTo>
                    <a:pt x="223332" y="305275"/>
                  </a:lnTo>
                  <a:lnTo>
                    <a:pt x="232727" y="309913"/>
                  </a:lnTo>
                  <a:lnTo>
                    <a:pt x="242476" y="313860"/>
                  </a:lnTo>
                  <a:lnTo>
                    <a:pt x="252472" y="316608"/>
                  </a:lnTo>
                  <a:lnTo>
                    <a:pt x="262644" y="317964"/>
                  </a:lnTo>
                  <a:lnTo>
                    <a:pt x="273101" y="317722"/>
                  </a:lnTo>
                  <a:lnTo>
                    <a:pt x="284115" y="315506"/>
                  </a:lnTo>
                  <a:lnTo>
                    <a:pt x="295777" y="311312"/>
                  </a:lnTo>
                  <a:lnTo>
                    <a:pt x="307712" y="305581"/>
                  </a:lnTo>
                  <a:lnTo>
                    <a:pt x="319191" y="298986"/>
                  </a:lnTo>
                  <a:lnTo>
                    <a:pt x="329836" y="291992"/>
                  </a:lnTo>
                  <a:lnTo>
                    <a:pt x="339610" y="284521"/>
                  </a:lnTo>
                  <a:lnTo>
                    <a:pt x="348635" y="276068"/>
                  </a:lnTo>
                  <a:lnTo>
                    <a:pt x="357071" y="266418"/>
                  </a:lnTo>
                  <a:lnTo>
                    <a:pt x="364907" y="255649"/>
                  </a:lnTo>
                  <a:lnTo>
                    <a:pt x="371958" y="243963"/>
                  </a:lnTo>
                  <a:lnTo>
                    <a:pt x="378182" y="231574"/>
                  </a:lnTo>
                  <a:lnTo>
                    <a:pt x="383517" y="218508"/>
                  </a:lnTo>
                  <a:lnTo>
                    <a:pt x="387803" y="204606"/>
                  </a:lnTo>
                  <a:lnTo>
                    <a:pt x="391051" y="189852"/>
                  </a:lnTo>
                  <a:lnTo>
                    <a:pt x="393249" y="174522"/>
                  </a:lnTo>
                  <a:lnTo>
                    <a:pt x="394282" y="159078"/>
                  </a:lnTo>
                  <a:lnTo>
                    <a:pt x="394201" y="143805"/>
                  </a:lnTo>
                  <a:lnTo>
                    <a:pt x="393182" y="128957"/>
                  </a:lnTo>
                  <a:lnTo>
                    <a:pt x="391435" y="114832"/>
                  </a:lnTo>
                  <a:lnTo>
                    <a:pt x="389151" y="101518"/>
                  </a:lnTo>
                  <a:lnTo>
                    <a:pt x="386484" y="88934"/>
                  </a:lnTo>
                  <a:lnTo>
                    <a:pt x="383548" y="76934"/>
                  </a:lnTo>
                  <a:lnTo>
                    <a:pt x="380427" y="65380"/>
                  </a:lnTo>
                  <a:lnTo>
                    <a:pt x="377140" y="54218"/>
                  </a:lnTo>
                  <a:lnTo>
                    <a:pt x="373218" y="42176"/>
                  </a:lnTo>
                  <a:lnTo>
                    <a:pt x="367203" y="25957"/>
                  </a:lnTo>
                  <a:lnTo>
                    <a:pt x="3566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62428" y="272584"/>
              <a:ext cx="196205" cy="158882"/>
            </a:xfrm>
            <a:custGeom>
              <a:avLst/>
              <a:gdLst/>
              <a:ahLst/>
              <a:cxnLst/>
              <a:rect l="0" t="0" r="0" b="0"/>
              <a:pathLst>
                <a:path w="196205" h="158882">
                  <a:moveTo>
                    <a:pt x="122504" y="32742"/>
                  </a:moveTo>
                  <a:lnTo>
                    <a:pt x="116570" y="24075"/>
                  </a:lnTo>
                  <a:lnTo>
                    <a:pt x="110365" y="17008"/>
                  </a:lnTo>
                  <a:lnTo>
                    <a:pt x="103269" y="10912"/>
                  </a:lnTo>
                  <a:lnTo>
                    <a:pt x="95329" y="5856"/>
                  </a:lnTo>
                  <a:lnTo>
                    <a:pt x="86682" y="2291"/>
                  </a:lnTo>
                  <a:lnTo>
                    <a:pt x="77493" y="343"/>
                  </a:lnTo>
                  <a:lnTo>
                    <a:pt x="68066" y="0"/>
                  </a:lnTo>
                  <a:lnTo>
                    <a:pt x="58824" y="1282"/>
                  </a:lnTo>
                  <a:lnTo>
                    <a:pt x="49989" y="4036"/>
                  </a:lnTo>
                  <a:lnTo>
                    <a:pt x="41754" y="8154"/>
                  </a:lnTo>
                  <a:lnTo>
                    <a:pt x="34370" y="13659"/>
                  </a:lnTo>
                  <a:lnTo>
                    <a:pt x="27884" y="20434"/>
                  </a:lnTo>
                  <a:lnTo>
                    <a:pt x="22189" y="28252"/>
                  </a:lnTo>
                  <a:lnTo>
                    <a:pt x="17122" y="36869"/>
                  </a:lnTo>
                  <a:lnTo>
                    <a:pt x="12529" y="46077"/>
                  </a:lnTo>
                  <a:lnTo>
                    <a:pt x="8441" y="55869"/>
                  </a:lnTo>
                  <a:lnTo>
                    <a:pt x="5068" y="66427"/>
                  </a:lnTo>
                  <a:lnTo>
                    <a:pt x="2468" y="77786"/>
                  </a:lnTo>
                  <a:lnTo>
                    <a:pt x="722" y="89685"/>
                  </a:lnTo>
                  <a:lnTo>
                    <a:pt x="0" y="101672"/>
                  </a:lnTo>
                  <a:lnTo>
                    <a:pt x="302" y="113467"/>
                  </a:lnTo>
                  <a:lnTo>
                    <a:pt x="1811" y="124657"/>
                  </a:lnTo>
                  <a:lnTo>
                    <a:pt x="4952" y="134640"/>
                  </a:lnTo>
                  <a:lnTo>
                    <a:pt x="9807" y="143193"/>
                  </a:lnTo>
                  <a:lnTo>
                    <a:pt x="16169" y="150104"/>
                  </a:lnTo>
                  <a:lnTo>
                    <a:pt x="23727" y="155006"/>
                  </a:lnTo>
                  <a:lnTo>
                    <a:pt x="32175" y="157891"/>
                  </a:lnTo>
                  <a:lnTo>
                    <a:pt x="41099" y="158881"/>
                  </a:lnTo>
                  <a:lnTo>
                    <a:pt x="50002" y="158042"/>
                  </a:lnTo>
                  <a:lnTo>
                    <a:pt x="58609" y="155584"/>
                  </a:lnTo>
                  <a:lnTo>
                    <a:pt x="66692" y="151495"/>
                  </a:lnTo>
                  <a:lnTo>
                    <a:pt x="73974" y="145478"/>
                  </a:lnTo>
                  <a:lnTo>
                    <a:pt x="80391" y="137547"/>
                  </a:lnTo>
                  <a:lnTo>
                    <a:pt x="86040" y="128138"/>
                  </a:lnTo>
                  <a:lnTo>
                    <a:pt x="91077" y="117913"/>
                  </a:lnTo>
                  <a:lnTo>
                    <a:pt x="95670" y="107367"/>
                  </a:lnTo>
                  <a:lnTo>
                    <a:pt x="100454" y="97891"/>
                  </a:lnTo>
                  <a:lnTo>
                    <a:pt x="106280" y="92582"/>
                  </a:lnTo>
                  <a:lnTo>
                    <a:pt x="112772" y="92480"/>
                  </a:lnTo>
                  <a:lnTo>
                    <a:pt x="119144" y="95445"/>
                  </a:lnTo>
                  <a:lnTo>
                    <a:pt x="125566" y="100048"/>
                  </a:lnTo>
                  <a:lnTo>
                    <a:pt x="132507" y="105580"/>
                  </a:lnTo>
                  <a:lnTo>
                    <a:pt x="140174" y="111655"/>
                  </a:lnTo>
                  <a:lnTo>
                    <a:pt x="148476" y="117755"/>
                  </a:lnTo>
                  <a:lnTo>
                    <a:pt x="158168" y="123755"/>
                  </a:lnTo>
                  <a:lnTo>
                    <a:pt x="172342" y="130174"/>
                  </a:lnTo>
                  <a:lnTo>
                    <a:pt x="196204" y="138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06581" y="168455"/>
              <a:ext cx="25751" cy="273742"/>
            </a:xfrm>
            <a:custGeom>
              <a:avLst/>
              <a:gdLst/>
              <a:ahLst/>
              <a:cxnLst/>
              <a:rect l="0" t="0" r="0" b="0"/>
              <a:pathLst>
                <a:path w="25751" h="273742">
                  <a:moveTo>
                    <a:pt x="4693" y="0"/>
                  </a:moveTo>
                  <a:lnTo>
                    <a:pt x="4626" y="14535"/>
                  </a:lnTo>
                  <a:lnTo>
                    <a:pt x="3986" y="27166"/>
                  </a:lnTo>
                  <a:lnTo>
                    <a:pt x="2699" y="39071"/>
                  </a:lnTo>
                  <a:lnTo>
                    <a:pt x="1185" y="50553"/>
                  </a:lnTo>
                  <a:lnTo>
                    <a:pt x="165" y="61745"/>
                  </a:lnTo>
                  <a:lnTo>
                    <a:pt x="0" y="72741"/>
                  </a:lnTo>
                  <a:lnTo>
                    <a:pt x="555" y="83929"/>
                  </a:lnTo>
                  <a:lnTo>
                    <a:pt x="1392" y="95968"/>
                  </a:lnTo>
                  <a:lnTo>
                    <a:pt x="2216" y="109143"/>
                  </a:lnTo>
                  <a:lnTo>
                    <a:pt x="2903" y="123248"/>
                  </a:lnTo>
                  <a:lnTo>
                    <a:pt x="3431" y="137786"/>
                  </a:lnTo>
                  <a:lnTo>
                    <a:pt x="3822" y="152413"/>
                  </a:lnTo>
                  <a:lnTo>
                    <a:pt x="4270" y="166809"/>
                  </a:lnTo>
                  <a:lnTo>
                    <a:pt x="5110" y="180621"/>
                  </a:lnTo>
                  <a:lnTo>
                    <a:pt x="6496" y="193722"/>
                  </a:lnTo>
                  <a:lnTo>
                    <a:pt x="8411" y="206162"/>
                  </a:lnTo>
                  <a:lnTo>
                    <a:pt x="10769" y="218063"/>
                  </a:lnTo>
                  <a:lnTo>
                    <a:pt x="13462" y="229542"/>
                  </a:lnTo>
                  <a:lnTo>
                    <a:pt x="16246" y="240257"/>
                  </a:lnTo>
                  <a:lnTo>
                    <a:pt x="19022" y="250462"/>
                  </a:lnTo>
                  <a:lnTo>
                    <a:pt x="22033" y="261056"/>
                  </a:lnTo>
                  <a:lnTo>
                    <a:pt x="2575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16518" y="252683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77711" y="0"/>
                  </a:lnTo>
                  <a:lnTo>
                    <a:pt x="165942" y="0"/>
                  </a:lnTo>
                  <a:lnTo>
                    <a:pt x="153051" y="0"/>
                  </a:lnTo>
                  <a:lnTo>
                    <a:pt x="139203" y="0"/>
                  </a:lnTo>
                  <a:lnTo>
                    <a:pt x="124875" y="0"/>
                  </a:lnTo>
                  <a:lnTo>
                    <a:pt x="110410" y="5"/>
                  </a:lnTo>
                  <a:lnTo>
                    <a:pt x="96133" y="178"/>
                  </a:lnTo>
                  <a:lnTo>
                    <a:pt x="82406" y="826"/>
                  </a:lnTo>
                  <a:lnTo>
                    <a:pt x="69369" y="2075"/>
                  </a:lnTo>
                  <a:lnTo>
                    <a:pt x="57044" y="3736"/>
                  </a:lnTo>
                  <a:lnTo>
                    <a:pt x="44016" y="5563"/>
                  </a:lnTo>
                  <a:lnTo>
                    <a:pt x="26904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90942" y="270751"/>
              <a:ext cx="99318" cy="164519"/>
            </a:xfrm>
            <a:custGeom>
              <a:avLst/>
              <a:gdLst/>
              <a:ahLst/>
              <a:cxnLst/>
              <a:rect l="0" t="0" r="0" b="0"/>
              <a:pathLst>
                <a:path w="99318" h="164519">
                  <a:moveTo>
                    <a:pt x="15089" y="87217"/>
                  </a:moveTo>
                  <a:lnTo>
                    <a:pt x="26756" y="84284"/>
                  </a:lnTo>
                  <a:lnTo>
                    <a:pt x="37245" y="81501"/>
                  </a:lnTo>
                  <a:lnTo>
                    <a:pt x="47543" y="78597"/>
                  </a:lnTo>
                  <a:lnTo>
                    <a:pt x="57671" y="75384"/>
                  </a:lnTo>
                  <a:lnTo>
                    <a:pt x="67366" y="71571"/>
                  </a:lnTo>
                  <a:lnTo>
                    <a:pt x="76489" y="67049"/>
                  </a:lnTo>
                  <a:lnTo>
                    <a:pt x="84573" y="61713"/>
                  </a:lnTo>
                  <a:lnTo>
                    <a:pt x="90790" y="55377"/>
                  </a:lnTo>
                  <a:lnTo>
                    <a:pt x="94849" y="48043"/>
                  </a:lnTo>
                  <a:lnTo>
                    <a:pt x="96777" y="40017"/>
                  </a:lnTo>
                  <a:lnTo>
                    <a:pt x="96640" y="31792"/>
                  </a:lnTo>
                  <a:lnTo>
                    <a:pt x="94689" y="23680"/>
                  </a:lnTo>
                  <a:lnTo>
                    <a:pt x="90958" y="16116"/>
                  </a:lnTo>
                  <a:lnTo>
                    <a:pt x="85189" y="9723"/>
                  </a:lnTo>
                  <a:lnTo>
                    <a:pt x="77432" y="4733"/>
                  </a:lnTo>
                  <a:lnTo>
                    <a:pt x="68311" y="1367"/>
                  </a:lnTo>
                  <a:lnTo>
                    <a:pt x="58812" y="0"/>
                  </a:lnTo>
                  <a:lnTo>
                    <a:pt x="49540" y="636"/>
                  </a:lnTo>
                  <a:lnTo>
                    <a:pt x="40707" y="2993"/>
                  </a:lnTo>
                  <a:lnTo>
                    <a:pt x="32322" y="6701"/>
                  </a:lnTo>
                  <a:lnTo>
                    <a:pt x="24323" y="11420"/>
                  </a:lnTo>
                  <a:lnTo>
                    <a:pt x="16952" y="17196"/>
                  </a:lnTo>
                  <a:lnTo>
                    <a:pt x="10745" y="24428"/>
                  </a:lnTo>
                  <a:lnTo>
                    <a:pt x="5905" y="33218"/>
                  </a:lnTo>
                  <a:lnTo>
                    <a:pt x="2484" y="43393"/>
                  </a:lnTo>
                  <a:lnTo>
                    <a:pt x="553" y="54671"/>
                  </a:lnTo>
                  <a:lnTo>
                    <a:pt x="0" y="66774"/>
                  </a:lnTo>
                  <a:lnTo>
                    <a:pt x="748" y="79307"/>
                  </a:lnTo>
                  <a:lnTo>
                    <a:pt x="2836" y="91786"/>
                  </a:lnTo>
                  <a:lnTo>
                    <a:pt x="6163" y="103949"/>
                  </a:lnTo>
                  <a:lnTo>
                    <a:pt x="10513" y="115571"/>
                  </a:lnTo>
                  <a:lnTo>
                    <a:pt x="15650" y="126384"/>
                  </a:lnTo>
                  <a:lnTo>
                    <a:pt x="21371" y="136315"/>
                  </a:lnTo>
                  <a:lnTo>
                    <a:pt x="27839" y="145137"/>
                  </a:lnTo>
                  <a:lnTo>
                    <a:pt x="35545" y="152393"/>
                  </a:lnTo>
                  <a:lnTo>
                    <a:pt x="44643" y="157973"/>
                  </a:lnTo>
                  <a:lnTo>
                    <a:pt x="54587" y="161887"/>
                  </a:lnTo>
                  <a:lnTo>
                    <a:pt x="65374" y="164369"/>
                  </a:lnTo>
                  <a:lnTo>
                    <a:pt x="79072" y="164518"/>
                  </a:lnTo>
                  <a:lnTo>
                    <a:pt x="99317" y="160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42901" y="273740"/>
              <a:ext cx="126343" cy="154611"/>
            </a:xfrm>
            <a:custGeom>
              <a:avLst/>
              <a:gdLst/>
              <a:ahLst/>
              <a:cxnLst/>
              <a:rect l="0" t="0" r="0" b="0"/>
              <a:pathLst>
                <a:path w="126343" h="154611">
                  <a:moveTo>
                    <a:pt x="0" y="94757"/>
                  </a:moveTo>
                  <a:lnTo>
                    <a:pt x="5801" y="103558"/>
                  </a:lnTo>
                  <a:lnTo>
                    <a:pt x="10725" y="111905"/>
                  </a:lnTo>
                  <a:lnTo>
                    <a:pt x="15232" y="120599"/>
                  </a:lnTo>
                  <a:lnTo>
                    <a:pt x="19626" y="129547"/>
                  </a:lnTo>
                  <a:lnTo>
                    <a:pt x="24288" y="138394"/>
                  </a:lnTo>
                  <a:lnTo>
                    <a:pt x="29367" y="146880"/>
                  </a:lnTo>
                  <a:lnTo>
                    <a:pt x="33632" y="153125"/>
                  </a:lnTo>
                  <a:lnTo>
                    <a:pt x="35203" y="154610"/>
                  </a:lnTo>
                  <a:lnTo>
                    <a:pt x="34089" y="151645"/>
                  </a:lnTo>
                  <a:lnTo>
                    <a:pt x="30997" y="145294"/>
                  </a:lnTo>
                  <a:lnTo>
                    <a:pt x="26733" y="136686"/>
                  </a:lnTo>
                  <a:lnTo>
                    <a:pt x="22063" y="126866"/>
                  </a:lnTo>
                  <a:lnTo>
                    <a:pt x="17428" y="116492"/>
                  </a:lnTo>
                  <a:lnTo>
                    <a:pt x="13322" y="105902"/>
                  </a:lnTo>
                  <a:lnTo>
                    <a:pt x="10388" y="95249"/>
                  </a:lnTo>
                  <a:lnTo>
                    <a:pt x="8867" y="84601"/>
                  </a:lnTo>
                  <a:lnTo>
                    <a:pt x="8980" y="74143"/>
                  </a:lnTo>
                  <a:lnTo>
                    <a:pt x="11099" y="64184"/>
                  </a:lnTo>
                  <a:lnTo>
                    <a:pt x="15229" y="54856"/>
                  </a:lnTo>
                  <a:lnTo>
                    <a:pt x="21084" y="46285"/>
                  </a:lnTo>
                  <a:lnTo>
                    <a:pt x="28294" y="38673"/>
                  </a:lnTo>
                  <a:lnTo>
                    <a:pt x="36508" y="32034"/>
                  </a:lnTo>
                  <a:lnTo>
                    <a:pt x="45444" y="26236"/>
                  </a:lnTo>
                  <a:lnTo>
                    <a:pt x="54887" y="21100"/>
                  </a:lnTo>
                  <a:lnTo>
                    <a:pt x="64675" y="16460"/>
                  </a:lnTo>
                  <a:lnTo>
                    <a:pt x="74627" y="12328"/>
                  </a:lnTo>
                  <a:lnTo>
                    <a:pt x="85716" y="8484"/>
                  </a:lnTo>
                  <a:lnTo>
                    <a:pt x="101148" y="458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44259" y="124551"/>
              <a:ext cx="114498" cy="317646"/>
            </a:xfrm>
            <a:custGeom>
              <a:avLst/>
              <a:gdLst/>
              <a:ahLst/>
              <a:cxnLst/>
              <a:rect l="0" t="0" r="0" b="0"/>
              <a:pathLst>
                <a:path w="114498" h="317646">
                  <a:moveTo>
                    <a:pt x="40798" y="317645"/>
                  </a:moveTo>
                  <a:lnTo>
                    <a:pt x="35064" y="308777"/>
                  </a:lnTo>
                  <a:lnTo>
                    <a:pt x="30780" y="299790"/>
                  </a:lnTo>
                  <a:lnTo>
                    <a:pt x="27569" y="289790"/>
                  </a:lnTo>
                  <a:lnTo>
                    <a:pt x="25036" y="278637"/>
                  </a:lnTo>
                  <a:lnTo>
                    <a:pt x="22690" y="266177"/>
                  </a:lnTo>
                  <a:lnTo>
                    <a:pt x="20246" y="252465"/>
                  </a:lnTo>
                  <a:lnTo>
                    <a:pt x="17765" y="237702"/>
                  </a:lnTo>
                  <a:lnTo>
                    <a:pt x="15549" y="222125"/>
                  </a:lnTo>
                  <a:lnTo>
                    <a:pt x="13754" y="205951"/>
                  </a:lnTo>
                  <a:lnTo>
                    <a:pt x="12227" y="189518"/>
                  </a:lnTo>
                  <a:lnTo>
                    <a:pt x="10595" y="173260"/>
                  </a:lnTo>
                  <a:lnTo>
                    <a:pt x="8649" y="157400"/>
                  </a:lnTo>
                  <a:lnTo>
                    <a:pt x="6512" y="141970"/>
                  </a:lnTo>
                  <a:lnTo>
                    <a:pt x="4531" y="126916"/>
                  </a:lnTo>
                  <a:lnTo>
                    <a:pt x="2902" y="112157"/>
                  </a:lnTo>
                  <a:lnTo>
                    <a:pt x="1656" y="97616"/>
                  </a:lnTo>
                  <a:lnTo>
                    <a:pt x="744" y="83232"/>
                  </a:lnTo>
                  <a:lnTo>
                    <a:pt x="106" y="68967"/>
                  </a:lnTo>
                  <a:lnTo>
                    <a:pt x="0" y="55115"/>
                  </a:lnTo>
                  <a:lnTo>
                    <a:pt x="986" y="42266"/>
                  </a:lnTo>
                  <a:lnTo>
                    <a:pt x="3293" y="30671"/>
                  </a:lnTo>
                  <a:lnTo>
                    <a:pt x="7319" y="20581"/>
                  </a:lnTo>
                  <a:lnTo>
                    <a:pt x="13760" y="12400"/>
                  </a:lnTo>
                  <a:lnTo>
                    <a:pt x="22757" y="6168"/>
                  </a:lnTo>
                  <a:lnTo>
                    <a:pt x="33681" y="1949"/>
                  </a:lnTo>
                  <a:lnTo>
                    <a:pt x="45454" y="0"/>
                  </a:lnTo>
                  <a:lnTo>
                    <a:pt x="57354" y="233"/>
                  </a:lnTo>
                  <a:lnTo>
                    <a:pt x="68815" y="1993"/>
                  </a:lnTo>
                  <a:lnTo>
                    <a:pt x="80475" y="4411"/>
                  </a:lnTo>
                  <a:lnTo>
                    <a:pt x="94465" y="7695"/>
                  </a:lnTo>
                  <a:lnTo>
                    <a:pt x="114497" y="12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00829" y="305326"/>
              <a:ext cx="126343" cy="9448"/>
            </a:xfrm>
            <a:custGeom>
              <a:avLst/>
              <a:gdLst/>
              <a:ahLst/>
              <a:cxnLst/>
              <a:rect l="0" t="0" r="0" b="0"/>
              <a:pathLst>
                <a:path w="126343" h="9448">
                  <a:moveTo>
                    <a:pt x="126342" y="0"/>
                  </a:moveTo>
                  <a:lnTo>
                    <a:pt x="117473" y="2867"/>
                  </a:lnTo>
                  <a:lnTo>
                    <a:pt x="108486" y="5009"/>
                  </a:lnTo>
                  <a:lnTo>
                    <a:pt x="98491" y="6612"/>
                  </a:lnTo>
                  <a:lnTo>
                    <a:pt x="87510" y="7792"/>
                  </a:lnTo>
                  <a:lnTo>
                    <a:pt x="75700" y="8641"/>
                  </a:lnTo>
                  <a:lnTo>
                    <a:pt x="63254" y="9234"/>
                  </a:lnTo>
                  <a:lnTo>
                    <a:pt x="50760" y="9447"/>
                  </a:lnTo>
                  <a:lnTo>
                    <a:pt x="37837" y="8875"/>
                  </a:lnTo>
                  <a:lnTo>
                    <a:pt x="22236" y="63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49633" y="312260"/>
              <a:ext cx="83651" cy="99296"/>
            </a:xfrm>
            <a:custGeom>
              <a:avLst/>
              <a:gdLst/>
              <a:ahLst/>
              <a:cxnLst/>
              <a:rect l="0" t="0" r="0" b="0"/>
              <a:pathLst>
                <a:path w="83651" h="99296">
                  <a:moveTo>
                    <a:pt x="61766" y="3594"/>
                  </a:moveTo>
                  <a:lnTo>
                    <a:pt x="53031" y="862"/>
                  </a:lnTo>
                  <a:lnTo>
                    <a:pt x="45325" y="0"/>
                  </a:lnTo>
                  <a:lnTo>
                    <a:pt x="37923" y="995"/>
                  </a:lnTo>
                  <a:lnTo>
                    <a:pt x="30662" y="3707"/>
                  </a:lnTo>
                  <a:lnTo>
                    <a:pt x="23483" y="8139"/>
                  </a:lnTo>
                  <a:lnTo>
                    <a:pt x="16372" y="14128"/>
                  </a:lnTo>
                  <a:lnTo>
                    <a:pt x="9799" y="21386"/>
                  </a:lnTo>
                  <a:lnTo>
                    <a:pt x="4677" y="29613"/>
                  </a:lnTo>
                  <a:lnTo>
                    <a:pt x="1391" y="38546"/>
                  </a:lnTo>
                  <a:lnTo>
                    <a:pt x="0" y="47982"/>
                  </a:lnTo>
                  <a:lnTo>
                    <a:pt x="504" y="57767"/>
                  </a:lnTo>
                  <a:lnTo>
                    <a:pt x="2706" y="67779"/>
                  </a:lnTo>
                  <a:lnTo>
                    <a:pt x="6607" y="77450"/>
                  </a:lnTo>
                  <a:lnTo>
                    <a:pt x="12491" y="85806"/>
                  </a:lnTo>
                  <a:lnTo>
                    <a:pt x="20324" y="92413"/>
                  </a:lnTo>
                  <a:lnTo>
                    <a:pt x="29497" y="97017"/>
                  </a:lnTo>
                  <a:lnTo>
                    <a:pt x="39029" y="99291"/>
                  </a:lnTo>
                  <a:lnTo>
                    <a:pt x="48320" y="99295"/>
                  </a:lnTo>
                  <a:lnTo>
                    <a:pt x="56996" y="97214"/>
                  </a:lnTo>
                  <a:lnTo>
                    <a:pt x="64743" y="93167"/>
                  </a:lnTo>
                  <a:lnTo>
                    <a:pt x="71495" y="87414"/>
                  </a:lnTo>
                  <a:lnTo>
                    <a:pt x="77046" y="80302"/>
                  </a:lnTo>
                  <a:lnTo>
                    <a:pt x="80959" y="72167"/>
                  </a:lnTo>
                  <a:lnTo>
                    <a:pt x="83145" y="63296"/>
                  </a:lnTo>
                  <a:lnTo>
                    <a:pt x="83650" y="54071"/>
                  </a:lnTo>
                  <a:lnTo>
                    <a:pt x="82477" y="44958"/>
                  </a:lnTo>
                  <a:lnTo>
                    <a:pt x="79804" y="36211"/>
                  </a:lnTo>
                  <a:lnTo>
                    <a:pt x="76033" y="28175"/>
                  </a:lnTo>
                  <a:lnTo>
                    <a:pt x="71221" y="20600"/>
                  </a:lnTo>
                  <a:lnTo>
                    <a:pt x="63831" y="12824"/>
                  </a:lnTo>
                  <a:lnTo>
                    <a:pt x="51237" y="3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72972" y="283397"/>
              <a:ext cx="85827" cy="145132"/>
            </a:xfrm>
            <a:custGeom>
              <a:avLst/>
              <a:gdLst/>
              <a:ahLst/>
              <a:cxnLst/>
              <a:rect l="0" t="0" r="0" b="0"/>
              <a:pathLst>
                <a:path w="85827" h="145132">
                  <a:moveTo>
                    <a:pt x="12126" y="85100"/>
                  </a:moveTo>
                  <a:lnTo>
                    <a:pt x="15060" y="93901"/>
                  </a:lnTo>
                  <a:lnTo>
                    <a:pt x="17842" y="102248"/>
                  </a:lnTo>
                  <a:lnTo>
                    <a:pt x="20746" y="110942"/>
                  </a:lnTo>
                  <a:lnTo>
                    <a:pt x="23959" y="119890"/>
                  </a:lnTo>
                  <a:lnTo>
                    <a:pt x="27773" y="128737"/>
                  </a:lnTo>
                  <a:lnTo>
                    <a:pt x="32254" y="137223"/>
                  </a:lnTo>
                  <a:lnTo>
                    <a:pt x="36086" y="143472"/>
                  </a:lnTo>
                  <a:lnTo>
                    <a:pt x="37505" y="145131"/>
                  </a:lnTo>
                  <a:lnTo>
                    <a:pt x="36828" y="142813"/>
                  </a:lnTo>
                  <a:lnTo>
                    <a:pt x="34852" y="137706"/>
                  </a:lnTo>
                  <a:lnTo>
                    <a:pt x="31994" y="130579"/>
                  </a:lnTo>
                  <a:lnTo>
                    <a:pt x="28280" y="121759"/>
                  </a:lnTo>
                  <a:lnTo>
                    <a:pt x="23764" y="111539"/>
                  </a:lnTo>
                  <a:lnTo>
                    <a:pt x="18737" y="100389"/>
                  </a:lnTo>
                  <a:lnTo>
                    <a:pt x="13655" y="88896"/>
                  </a:lnTo>
                  <a:lnTo>
                    <a:pt x="8797" y="77419"/>
                  </a:lnTo>
                  <a:lnTo>
                    <a:pt x="4567" y="66099"/>
                  </a:lnTo>
                  <a:lnTo>
                    <a:pt x="1562" y="54964"/>
                  </a:lnTo>
                  <a:lnTo>
                    <a:pt x="0" y="44000"/>
                  </a:lnTo>
                  <a:lnTo>
                    <a:pt x="88" y="33501"/>
                  </a:lnTo>
                  <a:lnTo>
                    <a:pt x="2193" y="24049"/>
                  </a:lnTo>
                  <a:lnTo>
                    <a:pt x="6313" y="15885"/>
                  </a:lnTo>
                  <a:lnTo>
                    <a:pt x="12163" y="9249"/>
                  </a:lnTo>
                  <a:lnTo>
                    <a:pt x="19369" y="4540"/>
                  </a:lnTo>
                  <a:lnTo>
                    <a:pt x="27577" y="1779"/>
                  </a:lnTo>
                  <a:lnTo>
                    <a:pt x="36431" y="536"/>
                  </a:lnTo>
                  <a:lnTo>
                    <a:pt x="46646" y="0"/>
                  </a:lnTo>
                  <a:lnTo>
                    <a:pt x="61349" y="120"/>
                  </a:lnTo>
                  <a:lnTo>
                    <a:pt x="85826" y="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90383" y="318518"/>
              <a:ext cx="210571" cy="113151"/>
            </a:xfrm>
            <a:custGeom>
              <a:avLst/>
              <a:gdLst/>
              <a:ahLst/>
              <a:cxnLst/>
              <a:rect l="0" t="0" r="0" b="0"/>
              <a:pathLst>
                <a:path w="210571" h="113151">
                  <a:moveTo>
                    <a:pt x="0" y="28922"/>
                  </a:moveTo>
                  <a:lnTo>
                    <a:pt x="2934" y="43457"/>
                  </a:lnTo>
                  <a:lnTo>
                    <a:pt x="5716" y="56088"/>
                  </a:lnTo>
                  <a:lnTo>
                    <a:pt x="8590" y="67916"/>
                  </a:lnTo>
                  <a:lnTo>
                    <a:pt x="10679" y="76563"/>
                  </a:lnTo>
                  <a:lnTo>
                    <a:pt x="10931" y="78729"/>
                  </a:lnTo>
                  <a:lnTo>
                    <a:pt x="9803" y="75416"/>
                  </a:lnTo>
                  <a:lnTo>
                    <a:pt x="8139" y="68524"/>
                  </a:lnTo>
                  <a:lnTo>
                    <a:pt x="6883" y="59669"/>
                  </a:lnTo>
                  <a:lnTo>
                    <a:pt x="6502" y="49848"/>
                  </a:lnTo>
                  <a:lnTo>
                    <a:pt x="7216" y="39749"/>
                  </a:lnTo>
                  <a:lnTo>
                    <a:pt x="9210" y="29933"/>
                  </a:lnTo>
                  <a:lnTo>
                    <a:pt x="12443" y="20661"/>
                  </a:lnTo>
                  <a:lnTo>
                    <a:pt x="16882" y="12444"/>
                  </a:lnTo>
                  <a:lnTo>
                    <a:pt x="22601" y="6122"/>
                  </a:lnTo>
                  <a:lnTo>
                    <a:pt x="29513" y="1984"/>
                  </a:lnTo>
                  <a:lnTo>
                    <a:pt x="37254" y="0"/>
                  </a:lnTo>
                  <a:lnTo>
                    <a:pt x="45287" y="98"/>
                  </a:lnTo>
                  <a:lnTo>
                    <a:pt x="53275" y="2017"/>
                  </a:lnTo>
                  <a:lnTo>
                    <a:pt x="60925" y="5557"/>
                  </a:lnTo>
                  <a:lnTo>
                    <a:pt x="67909" y="10665"/>
                  </a:lnTo>
                  <a:lnTo>
                    <a:pt x="74122" y="17169"/>
                  </a:lnTo>
                  <a:lnTo>
                    <a:pt x="79633" y="24805"/>
                  </a:lnTo>
                  <a:lnTo>
                    <a:pt x="84577" y="33299"/>
                  </a:lnTo>
                  <a:lnTo>
                    <a:pt x="89099" y="42347"/>
                  </a:lnTo>
                  <a:lnTo>
                    <a:pt x="93540" y="49237"/>
                  </a:lnTo>
                  <a:lnTo>
                    <a:pt x="97975" y="50708"/>
                  </a:lnTo>
                  <a:lnTo>
                    <a:pt x="102167" y="47732"/>
                  </a:lnTo>
                  <a:lnTo>
                    <a:pt x="106501" y="41892"/>
                  </a:lnTo>
                  <a:lnTo>
                    <a:pt x="111436" y="34623"/>
                  </a:lnTo>
                  <a:lnTo>
                    <a:pt x="117356" y="27227"/>
                  </a:lnTo>
                  <a:lnTo>
                    <a:pt x="124341" y="20388"/>
                  </a:lnTo>
                  <a:lnTo>
                    <a:pt x="132265" y="14781"/>
                  </a:lnTo>
                  <a:lnTo>
                    <a:pt x="140938" y="11279"/>
                  </a:lnTo>
                  <a:lnTo>
                    <a:pt x="150160" y="10145"/>
                  </a:lnTo>
                  <a:lnTo>
                    <a:pt x="159448" y="11312"/>
                  </a:lnTo>
                  <a:lnTo>
                    <a:pt x="168069" y="14668"/>
                  </a:lnTo>
                  <a:lnTo>
                    <a:pt x="175676" y="19920"/>
                  </a:lnTo>
                  <a:lnTo>
                    <a:pt x="182274" y="26679"/>
                  </a:lnTo>
                  <a:lnTo>
                    <a:pt x="188021" y="34569"/>
                  </a:lnTo>
                  <a:lnTo>
                    <a:pt x="193107" y="43276"/>
                  </a:lnTo>
                  <a:lnTo>
                    <a:pt x="197555" y="52680"/>
                  </a:lnTo>
                  <a:lnTo>
                    <a:pt x="201654" y="64077"/>
                  </a:lnTo>
                  <a:lnTo>
                    <a:pt x="205769" y="81815"/>
                  </a:lnTo>
                  <a:lnTo>
                    <a:pt x="210570" y="1131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43095" y="258604"/>
              <a:ext cx="129163" cy="215179"/>
            </a:xfrm>
            <a:custGeom>
              <a:avLst/>
              <a:gdLst/>
              <a:ahLst/>
              <a:cxnLst/>
              <a:rect l="0" t="0" r="0" b="0"/>
              <a:pathLst>
                <a:path w="129163" h="215179">
                  <a:moveTo>
                    <a:pt x="94728" y="4608"/>
                  </a:moveTo>
                  <a:lnTo>
                    <a:pt x="85927" y="1808"/>
                  </a:lnTo>
                  <a:lnTo>
                    <a:pt x="77580" y="306"/>
                  </a:lnTo>
                  <a:lnTo>
                    <a:pt x="68882" y="0"/>
                  </a:lnTo>
                  <a:lnTo>
                    <a:pt x="59761" y="679"/>
                  </a:lnTo>
                  <a:lnTo>
                    <a:pt x="50266" y="2147"/>
                  </a:lnTo>
                  <a:lnTo>
                    <a:pt x="40483" y="4225"/>
                  </a:lnTo>
                  <a:lnTo>
                    <a:pt x="30815" y="7080"/>
                  </a:lnTo>
                  <a:lnTo>
                    <a:pt x="21937" y="11200"/>
                  </a:lnTo>
                  <a:lnTo>
                    <a:pt x="14167" y="16753"/>
                  </a:lnTo>
                  <a:lnTo>
                    <a:pt x="7799" y="23770"/>
                  </a:lnTo>
                  <a:lnTo>
                    <a:pt x="3271" y="32307"/>
                  </a:lnTo>
                  <a:lnTo>
                    <a:pt x="645" y="42216"/>
                  </a:lnTo>
                  <a:lnTo>
                    <a:pt x="0" y="52427"/>
                  </a:lnTo>
                  <a:lnTo>
                    <a:pt x="1604" y="61136"/>
                  </a:lnTo>
                  <a:lnTo>
                    <a:pt x="5389" y="67465"/>
                  </a:lnTo>
                  <a:lnTo>
                    <a:pt x="11182" y="71556"/>
                  </a:lnTo>
                  <a:lnTo>
                    <a:pt x="18882" y="74084"/>
                  </a:lnTo>
                  <a:lnTo>
                    <a:pt x="28239" y="75643"/>
                  </a:lnTo>
                  <a:lnTo>
                    <a:pt x="38757" y="76780"/>
                  </a:lnTo>
                  <a:lnTo>
                    <a:pt x="49801" y="78034"/>
                  </a:lnTo>
                  <a:lnTo>
                    <a:pt x="60964" y="79677"/>
                  </a:lnTo>
                  <a:lnTo>
                    <a:pt x="72067" y="81922"/>
                  </a:lnTo>
                  <a:lnTo>
                    <a:pt x="83055" y="85027"/>
                  </a:lnTo>
                  <a:lnTo>
                    <a:pt x="93914" y="89050"/>
                  </a:lnTo>
                  <a:lnTo>
                    <a:pt x="104173" y="94208"/>
                  </a:lnTo>
                  <a:lnTo>
                    <a:pt x="112932" y="100951"/>
                  </a:lnTo>
                  <a:lnTo>
                    <a:pt x="119816" y="109373"/>
                  </a:lnTo>
                  <a:lnTo>
                    <a:pt x="124779" y="119112"/>
                  </a:lnTo>
                  <a:lnTo>
                    <a:pt x="127826" y="129559"/>
                  </a:lnTo>
                  <a:lnTo>
                    <a:pt x="129162" y="140276"/>
                  </a:lnTo>
                  <a:lnTo>
                    <a:pt x="128790" y="150724"/>
                  </a:lnTo>
                  <a:lnTo>
                    <a:pt x="126430" y="160199"/>
                  </a:lnTo>
                  <a:lnTo>
                    <a:pt x="122105" y="168417"/>
                  </a:lnTo>
                  <a:lnTo>
                    <a:pt x="116102" y="175441"/>
                  </a:lnTo>
                  <a:lnTo>
                    <a:pt x="108786" y="181483"/>
                  </a:lnTo>
                  <a:lnTo>
                    <a:pt x="100496" y="186774"/>
                  </a:lnTo>
                  <a:lnTo>
                    <a:pt x="91508" y="191518"/>
                  </a:lnTo>
                  <a:lnTo>
                    <a:pt x="82030" y="195873"/>
                  </a:lnTo>
                  <a:lnTo>
                    <a:pt x="72218" y="199953"/>
                  </a:lnTo>
                  <a:lnTo>
                    <a:pt x="62249" y="203691"/>
                  </a:lnTo>
                  <a:lnTo>
                    <a:pt x="51147" y="207221"/>
                  </a:lnTo>
                  <a:lnTo>
                    <a:pt x="35705" y="210854"/>
                  </a:lnTo>
                  <a:lnTo>
                    <a:pt x="10501" y="2151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21678" y="473943"/>
              <a:ext cx="1747732" cy="76418"/>
            </a:xfrm>
            <a:custGeom>
              <a:avLst/>
              <a:gdLst/>
              <a:ahLst/>
              <a:cxnLst/>
              <a:rect l="0" t="0" r="0" b="0"/>
              <a:pathLst>
                <a:path w="1747732" h="76418">
                  <a:moveTo>
                    <a:pt x="1747731" y="20896"/>
                  </a:moveTo>
                  <a:lnTo>
                    <a:pt x="1738997" y="26763"/>
                  </a:lnTo>
                  <a:lnTo>
                    <a:pt x="1731290" y="32328"/>
                  </a:lnTo>
                  <a:lnTo>
                    <a:pt x="1723888" y="38127"/>
                  </a:lnTo>
                  <a:lnTo>
                    <a:pt x="1716627" y="44208"/>
                  </a:lnTo>
                  <a:lnTo>
                    <a:pt x="1709448" y="50538"/>
                  </a:lnTo>
                  <a:lnTo>
                    <a:pt x="1702318" y="57052"/>
                  </a:lnTo>
                  <a:lnTo>
                    <a:pt x="1695055" y="63210"/>
                  </a:lnTo>
                  <a:lnTo>
                    <a:pt x="1687340" y="68047"/>
                  </a:lnTo>
                  <a:lnTo>
                    <a:pt x="1679036" y="71145"/>
                  </a:lnTo>
                  <a:lnTo>
                    <a:pt x="1670170" y="72578"/>
                  </a:lnTo>
                  <a:lnTo>
                    <a:pt x="1660840" y="72633"/>
                  </a:lnTo>
                  <a:lnTo>
                    <a:pt x="1651156" y="71635"/>
                  </a:lnTo>
                  <a:lnTo>
                    <a:pt x="1641212" y="69865"/>
                  </a:lnTo>
                  <a:lnTo>
                    <a:pt x="1631084" y="67548"/>
                  </a:lnTo>
                  <a:lnTo>
                    <a:pt x="1620829" y="64850"/>
                  </a:lnTo>
                  <a:lnTo>
                    <a:pt x="1610484" y="61889"/>
                  </a:lnTo>
                  <a:lnTo>
                    <a:pt x="1600080" y="58750"/>
                  </a:lnTo>
                  <a:lnTo>
                    <a:pt x="1589630" y="55498"/>
                  </a:lnTo>
                  <a:lnTo>
                    <a:pt x="1578985" y="52500"/>
                  </a:lnTo>
                  <a:lnTo>
                    <a:pt x="1567846" y="50399"/>
                  </a:lnTo>
                  <a:lnTo>
                    <a:pt x="1556094" y="49471"/>
                  </a:lnTo>
                  <a:lnTo>
                    <a:pt x="1543929" y="49662"/>
                  </a:lnTo>
                  <a:lnTo>
                    <a:pt x="1531764" y="50779"/>
                  </a:lnTo>
                  <a:lnTo>
                    <a:pt x="1519835" y="52599"/>
                  </a:lnTo>
                  <a:lnTo>
                    <a:pt x="1508047" y="54768"/>
                  </a:lnTo>
                  <a:lnTo>
                    <a:pt x="1496065" y="56829"/>
                  </a:lnTo>
                  <a:lnTo>
                    <a:pt x="1483707" y="58536"/>
                  </a:lnTo>
                  <a:lnTo>
                    <a:pt x="1470950" y="59680"/>
                  </a:lnTo>
                  <a:lnTo>
                    <a:pt x="1457845" y="59996"/>
                  </a:lnTo>
                  <a:lnTo>
                    <a:pt x="1444480" y="59425"/>
                  </a:lnTo>
                  <a:lnTo>
                    <a:pt x="1431249" y="57906"/>
                  </a:lnTo>
                  <a:lnTo>
                    <a:pt x="1418825" y="55292"/>
                  </a:lnTo>
                  <a:lnTo>
                    <a:pt x="1407506" y="51613"/>
                  </a:lnTo>
                  <a:lnTo>
                    <a:pt x="1397093" y="47194"/>
                  </a:lnTo>
                  <a:lnTo>
                    <a:pt x="1387099" y="42545"/>
                  </a:lnTo>
                  <a:lnTo>
                    <a:pt x="1377182" y="37982"/>
                  </a:lnTo>
                  <a:lnTo>
                    <a:pt x="1367026" y="33785"/>
                  </a:lnTo>
                  <a:lnTo>
                    <a:pt x="1356283" y="30273"/>
                  </a:lnTo>
                  <a:lnTo>
                    <a:pt x="1344823" y="27544"/>
                  </a:lnTo>
                  <a:lnTo>
                    <a:pt x="1332701" y="25525"/>
                  </a:lnTo>
                  <a:lnTo>
                    <a:pt x="1320040" y="24080"/>
                  </a:lnTo>
                  <a:lnTo>
                    <a:pt x="1306972" y="23071"/>
                  </a:lnTo>
                  <a:lnTo>
                    <a:pt x="1293776" y="22544"/>
                  </a:lnTo>
                  <a:lnTo>
                    <a:pt x="1280843" y="22714"/>
                  </a:lnTo>
                  <a:lnTo>
                    <a:pt x="1268370" y="23642"/>
                  </a:lnTo>
                  <a:lnTo>
                    <a:pt x="1256367" y="25248"/>
                  </a:lnTo>
                  <a:lnTo>
                    <a:pt x="1244767" y="27397"/>
                  </a:lnTo>
                  <a:lnTo>
                    <a:pt x="1233476" y="29954"/>
                  </a:lnTo>
                  <a:lnTo>
                    <a:pt x="1222247" y="32805"/>
                  </a:lnTo>
                  <a:lnTo>
                    <a:pt x="1210708" y="35865"/>
                  </a:lnTo>
                  <a:lnTo>
                    <a:pt x="1198679" y="39065"/>
                  </a:lnTo>
                  <a:lnTo>
                    <a:pt x="1186158" y="42196"/>
                  </a:lnTo>
                  <a:lnTo>
                    <a:pt x="1173220" y="44918"/>
                  </a:lnTo>
                  <a:lnTo>
                    <a:pt x="1159964" y="47077"/>
                  </a:lnTo>
                  <a:lnTo>
                    <a:pt x="1146640" y="48525"/>
                  </a:lnTo>
                  <a:lnTo>
                    <a:pt x="1133621" y="49048"/>
                  </a:lnTo>
                  <a:lnTo>
                    <a:pt x="1121088" y="48616"/>
                  </a:lnTo>
                  <a:lnTo>
                    <a:pt x="1109048" y="47190"/>
                  </a:lnTo>
                  <a:lnTo>
                    <a:pt x="1097422" y="44638"/>
                  </a:lnTo>
                  <a:lnTo>
                    <a:pt x="1086112" y="41000"/>
                  </a:lnTo>
                  <a:lnTo>
                    <a:pt x="1074871" y="36610"/>
                  </a:lnTo>
                  <a:lnTo>
                    <a:pt x="1063324" y="31979"/>
                  </a:lnTo>
                  <a:lnTo>
                    <a:pt x="1051295" y="27419"/>
                  </a:lnTo>
                  <a:lnTo>
                    <a:pt x="1038943" y="22885"/>
                  </a:lnTo>
                  <a:lnTo>
                    <a:pt x="1026652" y="18082"/>
                  </a:lnTo>
                  <a:lnTo>
                    <a:pt x="1014639" y="12863"/>
                  </a:lnTo>
                  <a:lnTo>
                    <a:pt x="1002793" y="7715"/>
                  </a:lnTo>
                  <a:lnTo>
                    <a:pt x="990773" y="3623"/>
                  </a:lnTo>
                  <a:lnTo>
                    <a:pt x="978394" y="1059"/>
                  </a:lnTo>
                  <a:lnTo>
                    <a:pt x="965793" y="0"/>
                  </a:lnTo>
                  <a:lnTo>
                    <a:pt x="953327" y="202"/>
                  </a:lnTo>
                  <a:lnTo>
                    <a:pt x="941197" y="1382"/>
                  </a:lnTo>
                  <a:lnTo>
                    <a:pt x="929442" y="3444"/>
                  </a:lnTo>
                  <a:lnTo>
                    <a:pt x="918014" y="6490"/>
                  </a:lnTo>
                  <a:lnTo>
                    <a:pt x="906851" y="10496"/>
                  </a:lnTo>
                  <a:lnTo>
                    <a:pt x="896049" y="15318"/>
                  </a:lnTo>
                  <a:lnTo>
                    <a:pt x="885862" y="20779"/>
                  </a:lnTo>
                  <a:lnTo>
                    <a:pt x="876373" y="26708"/>
                  </a:lnTo>
                  <a:lnTo>
                    <a:pt x="867355" y="32808"/>
                  </a:lnTo>
                  <a:lnTo>
                    <a:pt x="858379" y="38669"/>
                  </a:lnTo>
                  <a:lnTo>
                    <a:pt x="849184" y="44085"/>
                  </a:lnTo>
                  <a:lnTo>
                    <a:pt x="839532" y="48873"/>
                  </a:lnTo>
                  <a:lnTo>
                    <a:pt x="829135" y="52791"/>
                  </a:lnTo>
                  <a:lnTo>
                    <a:pt x="817912" y="55791"/>
                  </a:lnTo>
                  <a:lnTo>
                    <a:pt x="805950" y="57823"/>
                  </a:lnTo>
                  <a:lnTo>
                    <a:pt x="793396" y="58745"/>
                  </a:lnTo>
                  <a:lnTo>
                    <a:pt x="780401" y="58585"/>
                  </a:lnTo>
                  <a:lnTo>
                    <a:pt x="767253" y="57343"/>
                  </a:lnTo>
                  <a:lnTo>
                    <a:pt x="754353" y="54915"/>
                  </a:lnTo>
                  <a:lnTo>
                    <a:pt x="741896" y="51360"/>
                  </a:lnTo>
                  <a:lnTo>
                    <a:pt x="729736" y="47026"/>
                  </a:lnTo>
                  <a:lnTo>
                    <a:pt x="717497" y="42432"/>
                  </a:lnTo>
                  <a:lnTo>
                    <a:pt x="704964" y="37902"/>
                  </a:lnTo>
                  <a:lnTo>
                    <a:pt x="692087" y="33558"/>
                  </a:lnTo>
                  <a:lnTo>
                    <a:pt x="678902" y="29414"/>
                  </a:lnTo>
                  <a:lnTo>
                    <a:pt x="665473" y="25447"/>
                  </a:lnTo>
                  <a:lnTo>
                    <a:pt x="651860" y="21783"/>
                  </a:lnTo>
                  <a:lnTo>
                    <a:pt x="638115" y="18695"/>
                  </a:lnTo>
                  <a:lnTo>
                    <a:pt x="624277" y="16287"/>
                  </a:lnTo>
                  <a:lnTo>
                    <a:pt x="610374" y="14669"/>
                  </a:lnTo>
                  <a:lnTo>
                    <a:pt x="596428" y="14032"/>
                  </a:lnTo>
                  <a:lnTo>
                    <a:pt x="582452" y="14383"/>
                  </a:lnTo>
                  <a:lnTo>
                    <a:pt x="568455" y="15585"/>
                  </a:lnTo>
                  <a:lnTo>
                    <a:pt x="554445" y="17454"/>
                  </a:lnTo>
                  <a:lnTo>
                    <a:pt x="540430" y="19825"/>
                  </a:lnTo>
                  <a:lnTo>
                    <a:pt x="526577" y="22720"/>
                  </a:lnTo>
                  <a:lnTo>
                    <a:pt x="513196" y="26341"/>
                  </a:lnTo>
                  <a:lnTo>
                    <a:pt x="500412" y="30730"/>
                  </a:lnTo>
                  <a:lnTo>
                    <a:pt x="488031" y="35474"/>
                  </a:lnTo>
                  <a:lnTo>
                    <a:pt x="475644" y="39818"/>
                  </a:lnTo>
                  <a:lnTo>
                    <a:pt x="463015" y="43362"/>
                  </a:lnTo>
                  <a:lnTo>
                    <a:pt x="450243" y="45892"/>
                  </a:lnTo>
                  <a:lnTo>
                    <a:pt x="437663" y="47214"/>
                  </a:lnTo>
                  <a:lnTo>
                    <a:pt x="425456" y="47360"/>
                  </a:lnTo>
                  <a:lnTo>
                    <a:pt x="413649" y="46508"/>
                  </a:lnTo>
                  <a:lnTo>
                    <a:pt x="402187" y="44881"/>
                  </a:lnTo>
                  <a:lnTo>
                    <a:pt x="390997" y="42682"/>
                  </a:lnTo>
                  <a:lnTo>
                    <a:pt x="380007" y="40073"/>
                  </a:lnTo>
                  <a:lnTo>
                    <a:pt x="369161" y="37177"/>
                  </a:lnTo>
                  <a:lnTo>
                    <a:pt x="358416" y="34083"/>
                  </a:lnTo>
                  <a:lnTo>
                    <a:pt x="347741" y="30854"/>
                  </a:lnTo>
                  <a:lnTo>
                    <a:pt x="337113" y="27533"/>
                  </a:lnTo>
                  <a:lnTo>
                    <a:pt x="326514" y="24159"/>
                  </a:lnTo>
                  <a:lnTo>
                    <a:pt x="315768" y="21080"/>
                  </a:lnTo>
                  <a:lnTo>
                    <a:pt x="304561" y="18924"/>
                  </a:lnTo>
                  <a:lnTo>
                    <a:pt x="292769" y="17963"/>
                  </a:lnTo>
                  <a:lnTo>
                    <a:pt x="280747" y="18303"/>
                  </a:lnTo>
                  <a:lnTo>
                    <a:pt x="269210" y="20052"/>
                  </a:lnTo>
                  <a:lnTo>
                    <a:pt x="258521" y="23114"/>
                  </a:lnTo>
                  <a:lnTo>
                    <a:pt x="248549" y="27102"/>
                  </a:lnTo>
                  <a:lnTo>
                    <a:pt x="238858" y="31454"/>
                  </a:lnTo>
                  <a:lnTo>
                    <a:pt x="229152" y="35819"/>
                  </a:lnTo>
                  <a:lnTo>
                    <a:pt x="219310" y="40051"/>
                  </a:lnTo>
                  <a:lnTo>
                    <a:pt x="209309" y="44119"/>
                  </a:lnTo>
                  <a:lnTo>
                    <a:pt x="199167" y="48039"/>
                  </a:lnTo>
                  <a:lnTo>
                    <a:pt x="188914" y="51841"/>
                  </a:lnTo>
                  <a:lnTo>
                    <a:pt x="178577" y="55555"/>
                  </a:lnTo>
                  <a:lnTo>
                    <a:pt x="168180" y="59205"/>
                  </a:lnTo>
                  <a:lnTo>
                    <a:pt x="157742" y="62811"/>
                  </a:lnTo>
                  <a:lnTo>
                    <a:pt x="147274" y="66386"/>
                  </a:lnTo>
                  <a:lnTo>
                    <a:pt x="136787" y="69930"/>
                  </a:lnTo>
                  <a:lnTo>
                    <a:pt x="126286" y="73124"/>
                  </a:lnTo>
                  <a:lnTo>
                    <a:pt x="115776" y="75356"/>
                  </a:lnTo>
                  <a:lnTo>
                    <a:pt x="105256" y="76377"/>
                  </a:lnTo>
                  <a:lnTo>
                    <a:pt x="94563" y="76417"/>
                  </a:lnTo>
                  <a:lnTo>
                    <a:pt x="83391" y="75988"/>
                  </a:lnTo>
                  <a:lnTo>
                    <a:pt x="71623" y="75438"/>
                  </a:lnTo>
                  <a:lnTo>
                    <a:pt x="59514" y="74736"/>
                  </a:lnTo>
                  <a:lnTo>
                    <a:pt x="46211" y="73379"/>
                  </a:lnTo>
                  <a:lnTo>
                    <a:pt x="28309" y="70135"/>
                  </a:lnTo>
                  <a:lnTo>
                    <a:pt x="0" y="63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89512" y="922172"/>
            <a:ext cx="2074115" cy="511175"/>
            <a:chOff x="189512" y="922172"/>
            <a:chExt cx="2074115" cy="511175"/>
          </a:xfrm>
        </p:grpSpPr>
        <p:sp>
          <p:nvSpPr>
            <p:cNvPr id="16" name="Freeform 15"/>
            <p:cNvSpPr/>
            <p:nvPr/>
          </p:nvSpPr>
          <p:spPr>
            <a:xfrm>
              <a:off x="336911" y="968621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9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67"/>
                  </a:lnTo>
                  <a:lnTo>
                    <a:pt x="2737" y="46801"/>
                  </a:lnTo>
                  <a:lnTo>
                    <a:pt x="1888" y="60109"/>
                  </a:lnTo>
                  <a:lnTo>
                    <a:pt x="1291" y="74423"/>
                  </a:lnTo>
                  <a:lnTo>
                    <a:pt x="876" y="89774"/>
                  </a:lnTo>
                  <a:lnTo>
                    <a:pt x="592" y="106284"/>
                  </a:lnTo>
                  <a:lnTo>
                    <a:pt x="399" y="123913"/>
                  </a:lnTo>
                  <a:lnTo>
                    <a:pt x="268" y="142648"/>
                  </a:lnTo>
                  <a:lnTo>
                    <a:pt x="180" y="162588"/>
                  </a:lnTo>
                  <a:lnTo>
                    <a:pt x="120" y="183665"/>
                  </a:lnTo>
                  <a:lnTo>
                    <a:pt x="81" y="205531"/>
                  </a:lnTo>
                  <a:lnTo>
                    <a:pt x="54" y="227661"/>
                  </a:lnTo>
                  <a:lnTo>
                    <a:pt x="36" y="249726"/>
                  </a:lnTo>
                  <a:lnTo>
                    <a:pt x="24" y="271441"/>
                  </a:lnTo>
                  <a:lnTo>
                    <a:pt x="16" y="292480"/>
                  </a:lnTo>
                  <a:lnTo>
                    <a:pt x="11" y="312739"/>
                  </a:lnTo>
                  <a:lnTo>
                    <a:pt x="8" y="332123"/>
                  </a:lnTo>
                  <a:lnTo>
                    <a:pt x="5" y="350462"/>
                  </a:lnTo>
                  <a:lnTo>
                    <a:pt x="4" y="367747"/>
                  </a:lnTo>
                  <a:lnTo>
                    <a:pt x="3" y="383529"/>
                  </a:lnTo>
                  <a:lnTo>
                    <a:pt x="2" y="398380"/>
                  </a:lnTo>
                  <a:lnTo>
                    <a:pt x="1" y="413607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89512" y="922172"/>
              <a:ext cx="431670" cy="511175"/>
            </a:xfrm>
            <a:custGeom>
              <a:avLst/>
              <a:gdLst/>
              <a:ahLst/>
              <a:cxnLst/>
              <a:rect l="0" t="0" r="0" b="0"/>
              <a:pathLst>
                <a:path w="431670" h="511175">
                  <a:moveTo>
                    <a:pt x="0" y="130677"/>
                  </a:moveTo>
                  <a:lnTo>
                    <a:pt x="3001" y="121876"/>
                  </a:lnTo>
                  <a:lnTo>
                    <a:pt x="6424" y="113529"/>
                  </a:lnTo>
                  <a:lnTo>
                    <a:pt x="10620" y="104835"/>
                  </a:lnTo>
                  <a:lnTo>
                    <a:pt x="15520" y="95887"/>
                  </a:lnTo>
                  <a:lnTo>
                    <a:pt x="21001" y="87040"/>
                  </a:lnTo>
                  <a:lnTo>
                    <a:pt x="26936" y="78497"/>
                  </a:lnTo>
                  <a:lnTo>
                    <a:pt x="33371" y="70136"/>
                  </a:lnTo>
                  <a:lnTo>
                    <a:pt x="40518" y="61610"/>
                  </a:lnTo>
                  <a:lnTo>
                    <a:pt x="48435" y="52731"/>
                  </a:lnTo>
                  <a:lnTo>
                    <a:pt x="57039" y="43632"/>
                  </a:lnTo>
                  <a:lnTo>
                    <a:pt x="66193" y="34671"/>
                  </a:lnTo>
                  <a:lnTo>
                    <a:pt x="75763" y="26058"/>
                  </a:lnTo>
                  <a:lnTo>
                    <a:pt x="85800" y="18155"/>
                  </a:lnTo>
                  <a:lnTo>
                    <a:pt x="96523" y="11533"/>
                  </a:lnTo>
                  <a:lnTo>
                    <a:pt x="107992" y="6385"/>
                  </a:lnTo>
                  <a:lnTo>
                    <a:pt x="119965" y="2743"/>
                  </a:lnTo>
                  <a:lnTo>
                    <a:pt x="132002" y="658"/>
                  </a:lnTo>
                  <a:lnTo>
                    <a:pt x="143844" y="0"/>
                  </a:lnTo>
                  <a:lnTo>
                    <a:pt x="155575" y="674"/>
                  </a:lnTo>
                  <a:lnTo>
                    <a:pt x="167517" y="2712"/>
                  </a:lnTo>
                  <a:lnTo>
                    <a:pt x="179840" y="6011"/>
                  </a:lnTo>
                  <a:lnTo>
                    <a:pt x="192234" y="10512"/>
                  </a:lnTo>
                  <a:lnTo>
                    <a:pt x="204030" y="16281"/>
                  </a:lnTo>
                  <a:lnTo>
                    <a:pt x="214886" y="23241"/>
                  </a:lnTo>
                  <a:lnTo>
                    <a:pt x="224633" y="31355"/>
                  </a:lnTo>
                  <a:lnTo>
                    <a:pt x="233108" y="40704"/>
                  </a:lnTo>
                  <a:lnTo>
                    <a:pt x="240362" y="51216"/>
                  </a:lnTo>
                  <a:lnTo>
                    <a:pt x="246590" y="62699"/>
                  </a:lnTo>
                  <a:lnTo>
                    <a:pt x="252022" y="74930"/>
                  </a:lnTo>
                  <a:lnTo>
                    <a:pt x="256864" y="87718"/>
                  </a:lnTo>
                  <a:lnTo>
                    <a:pt x="261119" y="101066"/>
                  </a:lnTo>
                  <a:lnTo>
                    <a:pt x="264606" y="115166"/>
                  </a:lnTo>
                  <a:lnTo>
                    <a:pt x="267286" y="130055"/>
                  </a:lnTo>
                  <a:lnTo>
                    <a:pt x="269256" y="145478"/>
                  </a:lnTo>
                  <a:lnTo>
                    <a:pt x="270661" y="160984"/>
                  </a:lnTo>
                  <a:lnTo>
                    <a:pt x="271643" y="176304"/>
                  </a:lnTo>
                  <a:lnTo>
                    <a:pt x="272321" y="191353"/>
                  </a:lnTo>
                  <a:lnTo>
                    <a:pt x="272784" y="206145"/>
                  </a:lnTo>
                  <a:lnTo>
                    <a:pt x="273093" y="220721"/>
                  </a:lnTo>
                  <a:lnTo>
                    <a:pt x="273132" y="234967"/>
                  </a:lnTo>
                  <a:lnTo>
                    <a:pt x="272627" y="248620"/>
                  </a:lnTo>
                  <a:lnTo>
                    <a:pt x="271464" y="261585"/>
                  </a:lnTo>
                  <a:lnTo>
                    <a:pt x="269530" y="273920"/>
                  </a:lnTo>
                  <a:lnTo>
                    <a:pt x="266628" y="285744"/>
                  </a:lnTo>
                  <a:lnTo>
                    <a:pt x="262743" y="297173"/>
                  </a:lnTo>
                  <a:lnTo>
                    <a:pt x="257846" y="307984"/>
                  </a:lnTo>
                  <a:lnTo>
                    <a:pt x="251809" y="317646"/>
                  </a:lnTo>
                  <a:lnTo>
                    <a:pt x="244679" y="325947"/>
                  </a:lnTo>
                  <a:lnTo>
                    <a:pt x="236790" y="332503"/>
                  </a:lnTo>
                  <a:lnTo>
                    <a:pt x="228658" y="336627"/>
                  </a:lnTo>
                  <a:lnTo>
                    <a:pt x="220629" y="338216"/>
                  </a:lnTo>
                  <a:lnTo>
                    <a:pt x="213917" y="339100"/>
                  </a:lnTo>
                  <a:lnTo>
                    <a:pt x="210357" y="341525"/>
                  </a:lnTo>
                  <a:lnTo>
                    <a:pt x="210138" y="345270"/>
                  </a:lnTo>
                  <a:lnTo>
                    <a:pt x="212421" y="349962"/>
                  </a:lnTo>
                  <a:lnTo>
                    <a:pt x="216371" y="355512"/>
                  </a:lnTo>
                  <a:lnTo>
                    <a:pt x="221398" y="362040"/>
                  </a:lnTo>
                  <a:lnTo>
                    <a:pt x="227118" y="369524"/>
                  </a:lnTo>
                  <a:lnTo>
                    <a:pt x="233286" y="377662"/>
                  </a:lnTo>
                  <a:lnTo>
                    <a:pt x="239745" y="385967"/>
                  </a:lnTo>
                  <a:lnTo>
                    <a:pt x="246394" y="394150"/>
                  </a:lnTo>
                  <a:lnTo>
                    <a:pt x="253169" y="402270"/>
                  </a:lnTo>
                  <a:lnTo>
                    <a:pt x="260025" y="410635"/>
                  </a:lnTo>
                  <a:lnTo>
                    <a:pt x="266937" y="419412"/>
                  </a:lnTo>
                  <a:lnTo>
                    <a:pt x="273884" y="428612"/>
                  </a:lnTo>
                  <a:lnTo>
                    <a:pt x="280855" y="438174"/>
                  </a:lnTo>
                  <a:lnTo>
                    <a:pt x="287847" y="448014"/>
                  </a:lnTo>
                  <a:lnTo>
                    <a:pt x="295018" y="457893"/>
                  </a:lnTo>
                  <a:lnTo>
                    <a:pt x="302671" y="467446"/>
                  </a:lnTo>
                  <a:lnTo>
                    <a:pt x="310934" y="476494"/>
                  </a:lnTo>
                  <a:lnTo>
                    <a:pt x="319772" y="484873"/>
                  </a:lnTo>
                  <a:lnTo>
                    <a:pt x="329084" y="492355"/>
                  </a:lnTo>
                  <a:lnTo>
                    <a:pt x="338756" y="498897"/>
                  </a:lnTo>
                  <a:lnTo>
                    <a:pt x="348691" y="504290"/>
                  </a:lnTo>
                  <a:lnTo>
                    <a:pt x="358814" y="508090"/>
                  </a:lnTo>
                  <a:lnTo>
                    <a:pt x="369061" y="510206"/>
                  </a:lnTo>
                  <a:lnTo>
                    <a:pt x="379324" y="510997"/>
                  </a:lnTo>
                  <a:lnTo>
                    <a:pt x="390656" y="511174"/>
                  </a:lnTo>
                  <a:lnTo>
                    <a:pt x="406286" y="510752"/>
                  </a:lnTo>
                  <a:lnTo>
                    <a:pt x="431669" y="509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9067" y="1263419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2934" y="8869"/>
                  </a:lnTo>
                  <a:lnTo>
                    <a:pt x="5716" y="17856"/>
                  </a:lnTo>
                  <a:lnTo>
                    <a:pt x="8611" y="27851"/>
                  </a:lnTo>
                  <a:lnTo>
                    <a:pt x="11478" y="38832"/>
                  </a:lnTo>
                  <a:lnTo>
                    <a:pt x="13995" y="50643"/>
                  </a:lnTo>
                  <a:lnTo>
                    <a:pt x="16010" y="63088"/>
                  </a:lnTo>
                  <a:lnTo>
                    <a:pt x="17728" y="75582"/>
                  </a:lnTo>
                  <a:lnTo>
                    <a:pt x="19890" y="88505"/>
                  </a:lnTo>
                  <a:lnTo>
                    <a:pt x="23804" y="104106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8538" y="114760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2372" y="1221305"/>
              <a:ext cx="132523" cy="158171"/>
            </a:xfrm>
            <a:custGeom>
              <a:avLst/>
              <a:gdLst/>
              <a:ahLst/>
              <a:cxnLst/>
              <a:rect l="0" t="0" r="0" b="0"/>
              <a:pathLst>
                <a:path w="132523" h="158171">
                  <a:moveTo>
                    <a:pt x="86208" y="10529"/>
                  </a:moveTo>
                  <a:lnTo>
                    <a:pt x="74540" y="10663"/>
                  </a:lnTo>
                  <a:lnTo>
                    <a:pt x="64051" y="11943"/>
                  </a:lnTo>
                  <a:lnTo>
                    <a:pt x="53758" y="14541"/>
                  </a:lnTo>
                  <a:lnTo>
                    <a:pt x="43803" y="18433"/>
                  </a:lnTo>
                  <a:lnTo>
                    <a:pt x="34756" y="23714"/>
                  </a:lnTo>
                  <a:lnTo>
                    <a:pt x="26873" y="30301"/>
                  </a:lnTo>
                  <a:lnTo>
                    <a:pt x="20095" y="37973"/>
                  </a:lnTo>
                  <a:lnTo>
                    <a:pt x="14230" y="46484"/>
                  </a:lnTo>
                  <a:lnTo>
                    <a:pt x="9072" y="55611"/>
                  </a:lnTo>
                  <a:lnTo>
                    <a:pt x="4759" y="65177"/>
                  </a:lnTo>
                  <a:lnTo>
                    <a:pt x="1759" y="75050"/>
                  </a:lnTo>
                  <a:lnTo>
                    <a:pt x="220" y="85135"/>
                  </a:lnTo>
                  <a:lnTo>
                    <a:pt x="0" y="95365"/>
                  </a:lnTo>
                  <a:lnTo>
                    <a:pt x="839" y="105692"/>
                  </a:lnTo>
                  <a:lnTo>
                    <a:pt x="2492" y="116077"/>
                  </a:lnTo>
                  <a:lnTo>
                    <a:pt x="5227" y="126169"/>
                  </a:lnTo>
                  <a:lnTo>
                    <a:pt x="9798" y="135341"/>
                  </a:lnTo>
                  <a:lnTo>
                    <a:pt x="16463" y="143313"/>
                  </a:lnTo>
                  <a:lnTo>
                    <a:pt x="24871" y="149818"/>
                  </a:lnTo>
                  <a:lnTo>
                    <a:pt x="34349" y="154439"/>
                  </a:lnTo>
                  <a:lnTo>
                    <a:pt x="44390" y="157137"/>
                  </a:lnTo>
                  <a:lnTo>
                    <a:pt x="54706" y="158170"/>
                  </a:lnTo>
                  <a:lnTo>
                    <a:pt x="65150" y="157891"/>
                  </a:lnTo>
                  <a:lnTo>
                    <a:pt x="75646" y="156626"/>
                  </a:lnTo>
                  <a:lnTo>
                    <a:pt x="85998" y="154324"/>
                  </a:lnTo>
                  <a:lnTo>
                    <a:pt x="95882" y="150577"/>
                  </a:lnTo>
                  <a:lnTo>
                    <a:pt x="105154" y="145275"/>
                  </a:lnTo>
                  <a:lnTo>
                    <a:pt x="113517" y="138426"/>
                  </a:lnTo>
                  <a:lnTo>
                    <a:pt x="120458" y="130001"/>
                  </a:lnTo>
                  <a:lnTo>
                    <a:pt x="125823" y="120150"/>
                  </a:lnTo>
                  <a:lnTo>
                    <a:pt x="129611" y="109298"/>
                  </a:lnTo>
                  <a:lnTo>
                    <a:pt x="131796" y="98029"/>
                  </a:lnTo>
                  <a:lnTo>
                    <a:pt x="132522" y="86719"/>
                  </a:lnTo>
                  <a:lnTo>
                    <a:pt x="131893" y="75687"/>
                  </a:lnTo>
                  <a:lnTo>
                    <a:pt x="129884" y="65279"/>
                  </a:lnTo>
                  <a:lnTo>
                    <a:pt x="126610" y="55613"/>
                  </a:lnTo>
                  <a:lnTo>
                    <a:pt x="122296" y="46632"/>
                  </a:lnTo>
                  <a:lnTo>
                    <a:pt x="117184" y="38204"/>
                  </a:lnTo>
                  <a:lnTo>
                    <a:pt x="111483" y="30206"/>
                  </a:lnTo>
                  <a:lnTo>
                    <a:pt x="105089" y="22824"/>
                  </a:lnTo>
                  <a:lnTo>
                    <a:pt x="96652" y="15832"/>
                  </a:lnTo>
                  <a:lnTo>
                    <a:pt x="82081" y="8611"/>
                  </a:lnTo>
                  <a:lnTo>
                    <a:pt x="546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066924" y="935783"/>
              <a:ext cx="280724" cy="483659"/>
            </a:xfrm>
            <a:custGeom>
              <a:avLst/>
              <a:gdLst/>
              <a:ahLst/>
              <a:cxnLst/>
              <a:rect l="0" t="0" r="0" b="0"/>
              <a:pathLst>
                <a:path w="280724" h="483659">
                  <a:moveTo>
                    <a:pt x="196495" y="53895"/>
                  </a:moveTo>
                  <a:lnTo>
                    <a:pt x="193494" y="45161"/>
                  </a:lnTo>
                  <a:lnTo>
                    <a:pt x="190072" y="37455"/>
                  </a:lnTo>
                  <a:lnTo>
                    <a:pt x="185867" y="30057"/>
                  </a:lnTo>
                  <a:lnTo>
                    <a:pt x="180621" y="22969"/>
                  </a:lnTo>
                  <a:lnTo>
                    <a:pt x="173843" y="16438"/>
                  </a:lnTo>
                  <a:lnTo>
                    <a:pt x="165410" y="10575"/>
                  </a:lnTo>
                  <a:lnTo>
                    <a:pt x="155671" y="5656"/>
                  </a:lnTo>
                  <a:lnTo>
                    <a:pt x="145227" y="2182"/>
                  </a:lnTo>
                  <a:lnTo>
                    <a:pt x="134505" y="298"/>
                  </a:lnTo>
                  <a:lnTo>
                    <a:pt x="123715" y="0"/>
                  </a:lnTo>
                  <a:lnTo>
                    <a:pt x="112945" y="1313"/>
                  </a:lnTo>
                  <a:lnTo>
                    <a:pt x="102228" y="4088"/>
                  </a:lnTo>
                  <a:lnTo>
                    <a:pt x="91727" y="8221"/>
                  </a:lnTo>
                  <a:lnTo>
                    <a:pt x="81741" y="13736"/>
                  </a:lnTo>
                  <a:lnTo>
                    <a:pt x="72397" y="20521"/>
                  </a:lnTo>
                  <a:lnTo>
                    <a:pt x="63815" y="28517"/>
                  </a:lnTo>
                  <a:lnTo>
                    <a:pt x="56196" y="37785"/>
                  </a:lnTo>
                  <a:lnTo>
                    <a:pt x="49553" y="48239"/>
                  </a:lnTo>
                  <a:lnTo>
                    <a:pt x="43752" y="59512"/>
                  </a:lnTo>
                  <a:lnTo>
                    <a:pt x="38614" y="71071"/>
                  </a:lnTo>
                  <a:lnTo>
                    <a:pt x="33968" y="82589"/>
                  </a:lnTo>
                  <a:lnTo>
                    <a:pt x="29676" y="94101"/>
                  </a:lnTo>
                  <a:lnTo>
                    <a:pt x="25633" y="105897"/>
                  </a:lnTo>
                  <a:lnTo>
                    <a:pt x="21761" y="118130"/>
                  </a:lnTo>
                  <a:lnTo>
                    <a:pt x="18008" y="130804"/>
                  </a:lnTo>
                  <a:lnTo>
                    <a:pt x="14334" y="143851"/>
                  </a:lnTo>
                  <a:lnTo>
                    <a:pt x="10719" y="157189"/>
                  </a:lnTo>
                  <a:lnTo>
                    <a:pt x="7308" y="170740"/>
                  </a:lnTo>
                  <a:lnTo>
                    <a:pt x="4398" y="184444"/>
                  </a:lnTo>
                  <a:lnTo>
                    <a:pt x="2113" y="198259"/>
                  </a:lnTo>
                  <a:lnTo>
                    <a:pt x="580" y="212315"/>
                  </a:lnTo>
                  <a:lnTo>
                    <a:pt x="0" y="226898"/>
                  </a:lnTo>
                  <a:lnTo>
                    <a:pt x="386" y="242114"/>
                  </a:lnTo>
                  <a:lnTo>
                    <a:pt x="1441" y="257758"/>
                  </a:lnTo>
                  <a:lnTo>
                    <a:pt x="2680" y="273413"/>
                  </a:lnTo>
                  <a:lnTo>
                    <a:pt x="3809" y="288828"/>
                  </a:lnTo>
                  <a:lnTo>
                    <a:pt x="4886" y="303772"/>
                  </a:lnTo>
                  <a:lnTo>
                    <a:pt x="6216" y="317961"/>
                  </a:lnTo>
                  <a:lnTo>
                    <a:pt x="7966" y="331317"/>
                  </a:lnTo>
                  <a:lnTo>
                    <a:pt x="10312" y="343930"/>
                  </a:lnTo>
                  <a:lnTo>
                    <a:pt x="13499" y="355949"/>
                  </a:lnTo>
                  <a:lnTo>
                    <a:pt x="17569" y="367520"/>
                  </a:lnTo>
                  <a:lnTo>
                    <a:pt x="22253" y="378768"/>
                  </a:lnTo>
                  <a:lnTo>
                    <a:pt x="27082" y="389789"/>
                  </a:lnTo>
                  <a:lnTo>
                    <a:pt x="31775" y="400651"/>
                  </a:lnTo>
                  <a:lnTo>
                    <a:pt x="36398" y="411405"/>
                  </a:lnTo>
                  <a:lnTo>
                    <a:pt x="41261" y="422085"/>
                  </a:lnTo>
                  <a:lnTo>
                    <a:pt x="46538" y="432711"/>
                  </a:lnTo>
                  <a:lnTo>
                    <a:pt x="52405" y="443135"/>
                  </a:lnTo>
                  <a:lnTo>
                    <a:pt x="59108" y="453061"/>
                  </a:lnTo>
                  <a:lnTo>
                    <a:pt x="66697" y="462353"/>
                  </a:lnTo>
                  <a:lnTo>
                    <a:pt x="75066" y="470558"/>
                  </a:lnTo>
                  <a:lnTo>
                    <a:pt x="84055" y="476858"/>
                  </a:lnTo>
                  <a:lnTo>
                    <a:pt x="93507" y="480980"/>
                  </a:lnTo>
                  <a:lnTo>
                    <a:pt x="103294" y="483120"/>
                  </a:lnTo>
                  <a:lnTo>
                    <a:pt x="113316" y="483658"/>
                  </a:lnTo>
                  <a:lnTo>
                    <a:pt x="123496" y="482983"/>
                  </a:lnTo>
                  <a:lnTo>
                    <a:pt x="133620" y="481262"/>
                  </a:lnTo>
                  <a:lnTo>
                    <a:pt x="143344" y="478446"/>
                  </a:lnTo>
                  <a:lnTo>
                    <a:pt x="152514" y="474594"/>
                  </a:lnTo>
                  <a:lnTo>
                    <a:pt x="161147" y="469875"/>
                  </a:lnTo>
                  <a:lnTo>
                    <a:pt x="169332" y="464484"/>
                  </a:lnTo>
                  <a:lnTo>
                    <a:pt x="177168" y="458592"/>
                  </a:lnTo>
                  <a:lnTo>
                    <a:pt x="184585" y="452178"/>
                  </a:lnTo>
                  <a:lnTo>
                    <a:pt x="191346" y="445041"/>
                  </a:lnTo>
                  <a:lnTo>
                    <a:pt x="197378" y="437123"/>
                  </a:lnTo>
                  <a:lnTo>
                    <a:pt x="202752" y="428347"/>
                  </a:lnTo>
                  <a:lnTo>
                    <a:pt x="207595" y="418546"/>
                  </a:lnTo>
                  <a:lnTo>
                    <a:pt x="212031" y="407732"/>
                  </a:lnTo>
                  <a:lnTo>
                    <a:pt x="215840" y="396215"/>
                  </a:lnTo>
                  <a:lnTo>
                    <a:pt x="218495" y="384492"/>
                  </a:lnTo>
                  <a:lnTo>
                    <a:pt x="219798" y="372869"/>
                  </a:lnTo>
                  <a:lnTo>
                    <a:pt x="219859" y="361456"/>
                  </a:lnTo>
                  <a:lnTo>
                    <a:pt x="218912" y="350259"/>
                  </a:lnTo>
                  <a:lnTo>
                    <a:pt x="217196" y="339251"/>
                  </a:lnTo>
                  <a:lnTo>
                    <a:pt x="214758" y="328553"/>
                  </a:lnTo>
                  <a:lnTo>
                    <a:pt x="211451" y="318436"/>
                  </a:lnTo>
                  <a:lnTo>
                    <a:pt x="207262" y="308998"/>
                  </a:lnTo>
                  <a:lnTo>
                    <a:pt x="202145" y="300184"/>
                  </a:lnTo>
                  <a:lnTo>
                    <a:pt x="195954" y="291877"/>
                  </a:lnTo>
                  <a:lnTo>
                    <a:pt x="188712" y="283967"/>
                  </a:lnTo>
                  <a:lnTo>
                    <a:pt x="180577" y="276842"/>
                  </a:lnTo>
                  <a:lnTo>
                    <a:pt x="171746" y="271340"/>
                  </a:lnTo>
                  <a:lnTo>
                    <a:pt x="162404" y="267794"/>
                  </a:lnTo>
                  <a:lnTo>
                    <a:pt x="152861" y="266228"/>
                  </a:lnTo>
                  <a:lnTo>
                    <a:pt x="143535" y="266615"/>
                  </a:lnTo>
                  <a:lnTo>
                    <a:pt x="134679" y="268728"/>
                  </a:lnTo>
                  <a:lnTo>
                    <a:pt x="127882" y="272197"/>
                  </a:lnTo>
                  <a:lnTo>
                    <a:pt x="125510" y="276034"/>
                  </a:lnTo>
                  <a:lnTo>
                    <a:pt x="127819" y="278914"/>
                  </a:lnTo>
                  <a:lnTo>
                    <a:pt x="134187" y="280404"/>
                  </a:lnTo>
                  <a:lnTo>
                    <a:pt x="143757" y="280590"/>
                  </a:lnTo>
                  <a:lnTo>
                    <a:pt x="155389" y="279722"/>
                  </a:lnTo>
                  <a:lnTo>
                    <a:pt x="167800" y="278061"/>
                  </a:lnTo>
                  <a:lnTo>
                    <a:pt x="180218" y="275827"/>
                  </a:lnTo>
                  <a:lnTo>
                    <a:pt x="192335" y="273189"/>
                  </a:lnTo>
                  <a:lnTo>
                    <a:pt x="204088" y="270271"/>
                  </a:lnTo>
                  <a:lnTo>
                    <a:pt x="215510" y="267161"/>
                  </a:lnTo>
                  <a:lnTo>
                    <a:pt x="226601" y="263880"/>
                  </a:lnTo>
                  <a:lnTo>
                    <a:pt x="238596" y="259963"/>
                  </a:lnTo>
                  <a:lnTo>
                    <a:pt x="254785" y="253951"/>
                  </a:lnTo>
                  <a:lnTo>
                    <a:pt x="280723" y="2434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61564" y="1189720"/>
              <a:ext cx="122955" cy="207811"/>
            </a:xfrm>
            <a:custGeom>
              <a:avLst/>
              <a:gdLst/>
              <a:ahLst/>
              <a:cxnLst/>
              <a:rect l="0" t="0" r="0" b="0"/>
              <a:pathLst>
                <a:path w="122955" h="207811">
                  <a:moveTo>
                    <a:pt x="28197" y="84228"/>
                  </a:moveTo>
                  <a:lnTo>
                    <a:pt x="25330" y="95963"/>
                  </a:lnTo>
                  <a:lnTo>
                    <a:pt x="23188" y="107092"/>
                  </a:lnTo>
                  <a:lnTo>
                    <a:pt x="21585" y="118690"/>
                  </a:lnTo>
                  <a:lnTo>
                    <a:pt x="20405" y="130851"/>
                  </a:lnTo>
                  <a:lnTo>
                    <a:pt x="19556" y="143511"/>
                  </a:lnTo>
                  <a:lnTo>
                    <a:pt x="18963" y="156563"/>
                  </a:lnTo>
                  <a:lnTo>
                    <a:pt x="18722" y="169742"/>
                  </a:lnTo>
                  <a:lnTo>
                    <a:pt x="19086" y="182659"/>
                  </a:lnTo>
                  <a:lnTo>
                    <a:pt x="20126" y="195053"/>
                  </a:lnTo>
                  <a:lnTo>
                    <a:pt x="21097" y="204514"/>
                  </a:lnTo>
                  <a:lnTo>
                    <a:pt x="20980" y="207810"/>
                  </a:lnTo>
                  <a:lnTo>
                    <a:pt x="19827" y="205500"/>
                  </a:lnTo>
                  <a:lnTo>
                    <a:pt x="17919" y="199196"/>
                  </a:lnTo>
                  <a:lnTo>
                    <a:pt x="15487" y="190399"/>
                  </a:lnTo>
                  <a:lnTo>
                    <a:pt x="12701" y="180337"/>
                  </a:lnTo>
                  <a:lnTo>
                    <a:pt x="9680" y="169739"/>
                  </a:lnTo>
                  <a:lnTo>
                    <a:pt x="6667" y="158801"/>
                  </a:lnTo>
                  <a:lnTo>
                    <a:pt x="4022" y="147369"/>
                  </a:lnTo>
                  <a:lnTo>
                    <a:pt x="1915" y="135369"/>
                  </a:lnTo>
                  <a:lnTo>
                    <a:pt x="500" y="122846"/>
                  </a:lnTo>
                  <a:lnTo>
                    <a:pt x="0" y="109896"/>
                  </a:lnTo>
                  <a:lnTo>
                    <a:pt x="447" y="96632"/>
                  </a:lnTo>
                  <a:lnTo>
                    <a:pt x="1883" y="83468"/>
                  </a:lnTo>
                  <a:lnTo>
                    <a:pt x="4442" y="71089"/>
                  </a:lnTo>
                  <a:lnTo>
                    <a:pt x="8093" y="59804"/>
                  </a:lnTo>
                  <a:lnTo>
                    <a:pt x="12832" y="49583"/>
                  </a:lnTo>
                  <a:lnTo>
                    <a:pt x="18762" y="40250"/>
                  </a:lnTo>
                  <a:lnTo>
                    <a:pt x="25829" y="31609"/>
                  </a:lnTo>
                  <a:lnTo>
                    <a:pt x="34015" y="23803"/>
                  </a:lnTo>
                  <a:lnTo>
                    <a:pt x="43412" y="17305"/>
                  </a:lnTo>
                  <a:lnTo>
                    <a:pt x="53947" y="12264"/>
                  </a:lnTo>
                  <a:lnTo>
                    <a:pt x="65207" y="8531"/>
                  </a:lnTo>
                  <a:lnTo>
                    <a:pt x="77839" y="5455"/>
                  </a:lnTo>
                  <a:lnTo>
                    <a:pt x="95186" y="2765"/>
                  </a:lnTo>
                  <a:lnTo>
                    <a:pt x="1229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87252" y="1245234"/>
              <a:ext cx="207837" cy="187647"/>
            </a:xfrm>
            <a:custGeom>
              <a:avLst/>
              <a:gdLst/>
              <a:ahLst/>
              <a:cxnLst/>
              <a:rect l="0" t="0" r="0" b="0"/>
              <a:pathLst>
                <a:path w="207837" h="187647">
                  <a:moveTo>
                    <a:pt x="123608" y="102413"/>
                  </a:moveTo>
                  <a:lnTo>
                    <a:pt x="120674" y="90745"/>
                  </a:lnTo>
                  <a:lnTo>
                    <a:pt x="117892" y="80256"/>
                  </a:lnTo>
                  <a:lnTo>
                    <a:pt x="114988" y="69955"/>
                  </a:lnTo>
                  <a:lnTo>
                    <a:pt x="111774" y="59653"/>
                  </a:lnTo>
                  <a:lnTo>
                    <a:pt x="107961" y="49310"/>
                  </a:lnTo>
                  <a:lnTo>
                    <a:pt x="103439" y="38929"/>
                  </a:lnTo>
                  <a:lnTo>
                    <a:pt x="98103" y="28847"/>
                  </a:lnTo>
                  <a:lnTo>
                    <a:pt x="91767" y="19685"/>
                  </a:lnTo>
                  <a:lnTo>
                    <a:pt x="84429" y="11726"/>
                  </a:lnTo>
                  <a:lnTo>
                    <a:pt x="76230" y="5400"/>
                  </a:lnTo>
                  <a:lnTo>
                    <a:pt x="67357" y="1432"/>
                  </a:lnTo>
                  <a:lnTo>
                    <a:pt x="57986" y="0"/>
                  </a:lnTo>
                  <a:lnTo>
                    <a:pt x="48425" y="1140"/>
                  </a:lnTo>
                  <a:lnTo>
                    <a:pt x="39086" y="5014"/>
                  </a:lnTo>
                  <a:lnTo>
                    <a:pt x="30187" y="11433"/>
                  </a:lnTo>
                  <a:lnTo>
                    <a:pt x="22078" y="19960"/>
                  </a:lnTo>
                  <a:lnTo>
                    <a:pt x="15309" y="30108"/>
                  </a:lnTo>
                  <a:lnTo>
                    <a:pt x="10055" y="41446"/>
                  </a:lnTo>
                  <a:lnTo>
                    <a:pt x="6171" y="53631"/>
                  </a:lnTo>
                  <a:lnTo>
                    <a:pt x="3390" y="66407"/>
                  </a:lnTo>
                  <a:lnTo>
                    <a:pt x="1445" y="79592"/>
                  </a:lnTo>
                  <a:lnTo>
                    <a:pt x="272" y="93054"/>
                  </a:lnTo>
                  <a:lnTo>
                    <a:pt x="0" y="106705"/>
                  </a:lnTo>
                  <a:lnTo>
                    <a:pt x="632" y="120475"/>
                  </a:lnTo>
                  <a:lnTo>
                    <a:pt x="2208" y="133994"/>
                  </a:lnTo>
                  <a:lnTo>
                    <a:pt x="4869" y="146619"/>
                  </a:lnTo>
                  <a:lnTo>
                    <a:pt x="8597" y="158064"/>
                  </a:lnTo>
                  <a:lnTo>
                    <a:pt x="13558" y="168053"/>
                  </a:lnTo>
                  <a:lnTo>
                    <a:pt x="20170" y="176167"/>
                  </a:lnTo>
                  <a:lnTo>
                    <a:pt x="28500" y="182349"/>
                  </a:lnTo>
                  <a:lnTo>
                    <a:pt x="38009" y="186366"/>
                  </a:lnTo>
                  <a:lnTo>
                    <a:pt x="47768" y="187646"/>
                  </a:lnTo>
                  <a:lnTo>
                    <a:pt x="57216" y="186142"/>
                  </a:lnTo>
                  <a:lnTo>
                    <a:pt x="66167" y="182389"/>
                  </a:lnTo>
                  <a:lnTo>
                    <a:pt x="74631" y="177205"/>
                  </a:lnTo>
                  <a:lnTo>
                    <a:pt x="82687" y="171199"/>
                  </a:lnTo>
                  <a:lnTo>
                    <a:pt x="90266" y="164408"/>
                  </a:lnTo>
                  <a:lnTo>
                    <a:pt x="97144" y="156420"/>
                  </a:lnTo>
                  <a:lnTo>
                    <a:pt x="103258" y="147090"/>
                  </a:lnTo>
                  <a:lnTo>
                    <a:pt x="108688" y="136707"/>
                  </a:lnTo>
                  <a:lnTo>
                    <a:pt x="113571" y="125813"/>
                  </a:lnTo>
                  <a:lnTo>
                    <a:pt x="118068" y="114809"/>
                  </a:lnTo>
                  <a:lnTo>
                    <a:pt x="123208" y="104995"/>
                  </a:lnTo>
                  <a:lnTo>
                    <a:pt x="129630" y="98730"/>
                  </a:lnTo>
                  <a:lnTo>
                    <a:pt x="136272" y="96792"/>
                  </a:lnTo>
                  <a:lnTo>
                    <a:pt x="142869" y="98144"/>
                  </a:lnTo>
                  <a:lnTo>
                    <a:pt x="149478" y="101614"/>
                  </a:lnTo>
                  <a:lnTo>
                    <a:pt x="156428" y="106087"/>
                  </a:lnTo>
                  <a:lnTo>
                    <a:pt x="165268" y="110883"/>
                  </a:lnTo>
                  <a:lnTo>
                    <a:pt x="180133" y="116400"/>
                  </a:lnTo>
                  <a:lnTo>
                    <a:pt x="207836" y="1234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701508" y="1245285"/>
              <a:ext cx="172565" cy="161141"/>
            </a:xfrm>
            <a:custGeom>
              <a:avLst/>
              <a:gdLst/>
              <a:ahLst/>
              <a:cxnLst/>
              <a:rect l="0" t="0" r="0" b="0"/>
              <a:pathLst>
                <a:path w="172565" h="161141">
                  <a:moveTo>
                    <a:pt x="4108" y="39191"/>
                  </a:moveTo>
                  <a:lnTo>
                    <a:pt x="4175" y="50859"/>
                  </a:lnTo>
                  <a:lnTo>
                    <a:pt x="4815" y="61348"/>
                  </a:lnTo>
                  <a:lnTo>
                    <a:pt x="6112" y="71654"/>
                  </a:lnTo>
                  <a:lnTo>
                    <a:pt x="7972" y="82129"/>
                  </a:lnTo>
                  <a:lnTo>
                    <a:pt x="10288" y="93120"/>
                  </a:lnTo>
                  <a:lnTo>
                    <a:pt x="12955" y="104759"/>
                  </a:lnTo>
                  <a:lnTo>
                    <a:pt x="15878" y="116840"/>
                  </a:lnTo>
                  <a:lnTo>
                    <a:pt x="18985" y="128946"/>
                  </a:lnTo>
                  <a:lnTo>
                    <a:pt x="22198" y="140810"/>
                  </a:lnTo>
                  <a:lnTo>
                    <a:pt x="24646" y="151660"/>
                  </a:lnTo>
                  <a:lnTo>
                    <a:pt x="24594" y="159025"/>
                  </a:lnTo>
                  <a:lnTo>
                    <a:pt x="22055" y="161140"/>
                  </a:lnTo>
                  <a:lnTo>
                    <a:pt x="18647" y="159108"/>
                  </a:lnTo>
                  <a:lnTo>
                    <a:pt x="15217" y="154074"/>
                  </a:lnTo>
                  <a:lnTo>
                    <a:pt x="12247" y="146668"/>
                  </a:lnTo>
                  <a:lnTo>
                    <a:pt x="9899" y="137400"/>
                  </a:lnTo>
                  <a:lnTo>
                    <a:pt x="7978" y="126889"/>
                  </a:lnTo>
                  <a:lnTo>
                    <a:pt x="6071" y="115824"/>
                  </a:lnTo>
                  <a:lnTo>
                    <a:pt x="3942" y="104634"/>
                  </a:lnTo>
                  <a:lnTo>
                    <a:pt x="1850" y="93506"/>
                  </a:lnTo>
                  <a:lnTo>
                    <a:pt x="430" y="82498"/>
                  </a:lnTo>
                  <a:lnTo>
                    <a:pt x="0" y="71610"/>
                  </a:lnTo>
                  <a:lnTo>
                    <a:pt x="713" y="60823"/>
                  </a:lnTo>
                  <a:lnTo>
                    <a:pt x="2720" y="50112"/>
                  </a:lnTo>
                  <a:lnTo>
                    <a:pt x="5968" y="39467"/>
                  </a:lnTo>
                  <a:lnTo>
                    <a:pt x="10422" y="29197"/>
                  </a:lnTo>
                  <a:lnTo>
                    <a:pt x="16152" y="19907"/>
                  </a:lnTo>
                  <a:lnTo>
                    <a:pt x="23078" y="11859"/>
                  </a:lnTo>
                  <a:lnTo>
                    <a:pt x="30998" y="5473"/>
                  </a:lnTo>
                  <a:lnTo>
                    <a:pt x="39684" y="1464"/>
                  </a:lnTo>
                  <a:lnTo>
                    <a:pt x="48932" y="0"/>
                  </a:lnTo>
                  <a:lnTo>
                    <a:pt x="58582" y="949"/>
                  </a:lnTo>
                  <a:lnTo>
                    <a:pt x="68512" y="4162"/>
                  </a:lnTo>
                  <a:lnTo>
                    <a:pt x="78631" y="9315"/>
                  </a:lnTo>
                  <a:lnTo>
                    <a:pt x="88713" y="15838"/>
                  </a:lnTo>
                  <a:lnTo>
                    <a:pt x="98410" y="23038"/>
                  </a:lnTo>
                  <a:lnTo>
                    <a:pt x="107562" y="30473"/>
                  </a:lnTo>
                  <a:lnTo>
                    <a:pt x="116183" y="38258"/>
                  </a:lnTo>
                  <a:lnTo>
                    <a:pt x="124360" y="46929"/>
                  </a:lnTo>
                  <a:lnTo>
                    <a:pt x="132191" y="56724"/>
                  </a:lnTo>
                  <a:lnTo>
                    <a:pt x="139604" y="67423"/>
                  </a:lnTo>
                  <a:lnTo>
                    <a:pt x="146363" y="78530"/>
                  </a:lnTo>
                  <a:lnTo>
                    <a:pt x="152389" y="89703"/>
                  </a:lnTo>
                  <a:lnTo>
                    <a:pt x="157604" y="100726"/>
                  </a:lnTo>
                  <a:lnTo>
                    <a:pt x="162367" y="112716"/>
                  </a:lnTo>
                  <a:lnTo>
                    <a:pt x="167097" y="128958"/>
                  </a:lnTo>
                  <a:lnTo>
                    <a:pt x="172564" y="1550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929552" y="984169"/>
              <a:ext cx="112977" cy="430349"/>
            </a:xfrm>
            <a:custGeom>
              <a:avLst/>
              <a:gdLst/>
              <a:ahLst/>
              <a:cxnLst/>
              <a:rect l="0" t="0" r="0" b="0"/>
              <a:pathLst>
                <a:path w="112977" h="430349">
                  <a:moveTo>
                    <a:pt x="91919" y="363478"/>
                  </a:moveTo>
                  <a:lnTo>
                    <a:pt x="91852" y="351810"/>
                  </a:lnTo>
                  <a:lnTo>
                    <a:pt x="91212" y="341321"/>
                  </a:lnTo>
                  <a:lnTo>
                    <a:pt x="89911" y="331024"/>
                  </a:lnTo>
                  <a:lnTo>
                    <a:pt x="87878" y="320896"/>
                  </a:lnTo>
                  <a:lnTo>
                    <a:pt x="84913" y="311200"/>
                  </a:lnTo>
                  <a:lnTo>
                    <a:pt x="80985" y="302078"/>
                  </a:lnTo>
                  <a:lnTo>
                    <a:pt x="75890" y="293993"/>
                  </a:lnTo>
                  <a:lnTo>
                    <a:pt x="69189" y="287777"/>
                  </a:lnTo>
                  <a:lnTo>
                    <a:pt x="60801" y="283722"/>
                  </a:lnTo>
                  <a:lnTo>
                    <a:pt x="51253" y="281967"/>
                  </a:lnTo>
                  <a:lnTo>
                    <a:pt x="41468" y="282752"/>
                  </a:lnTo>
                  <a:lnTo>
                    <a:pt x="32012" y="285952"/>
                  </a:lnTo>
                  <a:lnTo>
                    <a:pt x="23396" y="291336"/>
                  </a:lnTo>
                  <a:lnTo>
                    <a:pt x="16221" y="298754"/>
                  </a:lnTo>
                  <a:lnTo>
                    <a:pt x="10662" y="307922"/>
                  </a:lnTo>
                  <a:lnTo>
                    <a:pt x="6557" y="318482"/>
                  </a:lnTo>
                  <a:lnTo>
                    <a:pt x="3621" y="330085"/>
                  </a:lnTo>
                  <a:lnTo>
                    <a:pt x="1569" y="342437"/>
                  </a:lnTo>
                  <a:lnTo>
                    <a:pt x="322" y="355153"/>
                  </a:lnTo>
                  <a:lnTo>
                    <a:pt x="0" y="367763"/>
                  </a:lnTo>
                  <a:lnTo>
                    <a:pt x="599" y="380016"/>
                  </a:lnTo>
                  <a:lnTo>
                    <a:pt x="2152" y="391701"/>
                  </a:lnTo>
                  <a:lnTo>
                    <a:pt x="4797" y="402556"/>
                  </a:lnTo>
                  <a:lnTo>
                    <a:pt x="8505" y="412507"/>
                  </a:lnTo>
                  <a:lnTo>
                    <a:pt x="13114" y="421003"/>
                  </a:lnTo>
                  <a:lnTo>
                    <a:pt x="18425" y="426975"/>
                  </a:lnTo>
                  <a:lnTo>
                    <a:pt x="24255" y="430058"/>
                  </a:lnTo>
                  <a:lnTo>
                    <a:pt x="30456" y="430348"/>
                  </a:lnTo>
                  <a:lnTo>
                    <a:pt x="36917" y="428041"/>
                  </a:lnTo>
                  <a:lnTo>
                    <a:pt x="43559" y="423524"/>
                  </a:lnTo>
                  <a:lnTo>
                    <a:pt x="50323" y="417105"/>
                  </a:lnTo>
                  <a:lnTo>
                    <a:pt x="57171" y="408918"/>
                  </a:lnTo>
                  <a:lnTo>
                    <a:pt x="64066" y="399192"/>
                  </a:lnTo>
                  <a:lnTo>
                    <a:pt x="70662" y="388072"/>
                  </a:lnTo>
                  <a:lnTo>
                    <a:pt x="76333" y="375553"/>
                  </a:lnTo>
                  <a:lnTo>
                    <a:pt x="80811" y="361755"/>
                  </a:lnTo>
                  <a:lnTo>
                    <a:pt x="84156" y="346743"/>
                  </a:lnTo>
                  <a:lnTo>
                    <a:pt x="86567" y="330456"/>
                  </a:lnTo>
                  <a:lnTo>
                    <a:pt x="88268" y="312993"/>
                  </a:lnTo>
                  <a:lnTo>
                    <a:pt x="89617" y="295046"/>
                  </a:lnTo>
                  <a:lnTo>
                    <a:pt x="91070" y="277764"/>
                  </a:lnTo>
                  <a:lnTo>
                    <a:pt x="92867" y="261729"/>
                  </a:lnTo>
                  <a:lnTo>
                    <a:pt x="94890" y="246676"/>
                  </a:lnTo>
                  <a:lnTo>
                    <a:pt x="96788" y="231806"/>
                  </a:lnTo>
                  <a:lnTo>
                    <a:pt x="98358" y="216608"/>
                  </a:lnTo>
                  <a:lnTo>
                    <a:pt x="99563" y="200754"/>
                  </a:lnTo>
                  <a:lnTo>
                    <a:pt x="100447" y="183951"/>
                  </a:lnTo>
                  <a:lnTo>
                    <a:pt x="101075" y="166163"/>
                  </a:lnTo>
                  <a:lnTo>
                    <a:pt x="101513" y="147841"/>
                  </a:lnTo>
                  <a:lnTo>
                    <a:pt x="101815" y="129782"/>
                  </a:lnTo>
                  <a:lnTo>
                    <a:pt x="102017" y="112415"/>
                  </a:lnTo>
                  <a:lnTo>
                    <a:pt x="101984" y="95654"/>
                  </a:lnTo>
                  <a:lnTo>
                    <a:pt x="101430" y="79101"/>
                  </a:lnTo>
                  <a:lnTo>
                    <a:pt x="100240" y="62491"/>
                  </a:lnTo>
                  <a:lnTo>
                    <a:pt x="98457" y="46046"/>
                  </a:lnTo>
                  <a:lnTo>
                    <a:pt x="96189" y="30371"/>
                  </a:lnTo>
                  <a:lnTo>
                    <a:pt x="93547" y="15813"/>
                  </a:lnTo>
                  <a:lnTo>
                    <a:pt x="90484" y="4642"/>
                  </a:lnTo>
                  <a:lnTo>
                    <a:pt x="87415" y="0"/>
                  </a:lnTo>
                  <a:lnTo>
                    <a:pt x="85177" y="1418"/>
                  </a:lnTo>
                  <a:lnTo>
                    <a:pt x="83750" y="7195"/>
                  </a:lnTo>
                  <a:lnTo>
                    <a:pt x="82870" y="16189"/>
                  </a:lnTo>
                  <a:lnTo>
                    <a:pt x="82328" y="28004"/>
                  </a:lnTo>
                  <a:lnTo>
                    <a:pt x="81991" y="42240"/>
                  </a:lnTo>
                  <a:lnTo>
                    <a:pt x="81778" y="58411"/>
                  </a:lnTo>
                  <a:lnTo>
                    <a:pt x="81643" y="76039"/>
                  </a:lnTo>
                  <a:lnTo>
                    <a:pt x="81561" y="94712"/>
                  </a:lnTo>
                  <a:lnTo>
                    <a:pt x="81677" y="113629"/>
                  </a:lnTo>
                  <a:lnTo>
                    <a:pt x="82288" y="131639"/>
                  </a:lnTo>
                  <a:lnTo>
                    <a:pt x="83513" y="148200"/>
                  </a:lnTo>
                  <a:lnTo>
                    <a:pt x="85149" y="163624"/>
                  </a:lnTo>
                  <a:lnTo>
                    <a:pt x="86787" y="178752"/>
                  </a:lnTo>
                  <a:lnTo>
                    <a:pt x="88187" y="194117"/>
                  </a:lnTo>
                  <a:lnTo>
                    <a:pt x="89448" y="209746"/>
                  </a:lnTo>
                  <a:lnTo>
                    <a:pt x="90901" y="225333"/>
                  </a:lnTo>
                  <a:lnTo>
                    <a:pt x="92726" y="240679"/>
                  </a:lnTo>
                  <a:lnTo>
                    <a:pt x="94782" y="255732"/>
                  </a:lnTo>
                  <a:lnTo>
                    <a:pt x="96709" y="270520"/>
                  </a:lnTo>
                  <a:lnTo>
                    <a:pt x="98307" y="285088"/>
                  </a:lnTo>
                  <a:lnTo>
                    <a:pt x="99702" y="299328"/>
                  </a:lnTo>
                  <a:lnTo>
                    <a:pt x="101245" y="312977"/>
                  </a:lnTo>
                  <a:lnTo>
                    <a:pt x="103131" y="325924"/>
                  </a:lnTo>
                  <a:lnTo>
                    <a:pt x="105237" y="337779"/>
                  </a:lnTo>
                  <a:lnTo>
                    <a:pt x="107419" y="348946"/>
                  </a:lnTo>
                  <a:lnTo>
                    <a:pt x="109871" y="360406"/>
                  </a:lnTo>
                  <a:lnTo>
                    <a:pt x="112976" y="3740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63585" y="1195648"/>
              <a:ext cx="200042" cy="200189"/>
            </a:xfrm>
            <a:custGeom>
              <a:avLst/>
              <a:gdLst/>
              <a:ahLst/>
              <a:cxnLst/>
              <a:rect l="0" t="0" r="0" b="0"/>
              <a:pathLst>
                <a:path w="200042" h="200189">
                  <a:moveTo>
                    <a:pt x="0" y="151999"/>
                  </a:moveTo>
                  <a:lnTo>
                    <a:pt x="3068" y="143332"/>
                  </a:lnTo>
                  <a:lnTo>
                    <a:pt x="7131" y="136266"/>
                  </a:lnTo>
                  <a:lnTo>
                    <a:pt x="12623" y="130160"/>
                  </a:lnTo>
                  <a:lnTo>
                    <a:pt x="19383" y="124759"/>
                  </a:lnTo>
                  <a:lnTo>
                    <a:pt x="27181" y="119896"/>
                  </a:lnTo>
                  <a:lnTo>
                    <a:pt x="35778" y="115437"/>
                  </a:lnTo>
                  <a:lnTo>
                    <a:pt x="44963" y="111271"/>
                  </a:lnTo>
                  <a:lnTo>
                    <a:pt x="54569" y="107311"/>
                  </a:lnTo>
                  <a:lnTo>
                    <a:pt x="64464" y="103491"/>
                  </a:lnTo>
                  <a:lnTo>
                    <a:pt x="74393" y="99602"/>
                  </a:lnTo>
                  <a:lnTo>
                    <a:pt x="83986" y="95305"/>
                  </a:lnTo>
                  <a:lnTo>
                    <a:pt x="93064" y="90444"/>
                  </a:lnTo>
                  <a:lnTo>
                    <a:pt x="101465" y="84873"/>
                  </a:lnTo>
                  <a:lnTo>
                    <a:pt x="108962" y="78377"/>
                  </a:lnTo>
                  <a:lnTo>
                    <a:pt x="115514" y="70930"/>
                  </a:lnTo>
                  <a:lnTo>
                    <a:pt x="120914" y="62658"/>
                  </a:lnTo>
                  <a:lnTo>
                    <a:pt x="124719" y="53735"/>
                  </a:lnTo>
                  <a:lnTo>
                    <a:pt x="126824" y="44336"/>
                  </a:lnTo>
                  <a:lnTo>
                    <a:pt x="127103" y="34925"/>
                  </a:lnTo>
                  <a:lnTo>
                    <a:pt x="125246" y="26220"/>
                  </a:lnTo>
                  <a:lnTo>
                    <a:pt x="121287" y="18559"/>
                  </a:lnTo>
                  <a:lnTo>
                    <a:pt x="115375" y="12096"/>
                  </a:lnTo>
                  <a:lnTo>
                    <a:pt x="107595" y="6971"/>
                  </a:lnTo>
                  <a:lnTo>
                    <a:pt x="98188" y="3126"/>
                  </a:lnTo>
                  <a:lnTo>
                    <a:pt x="87807" y="678"/>
                  </a:lnTo>
                  <a:lnTo>
                    <a:pt x="77388" y="0"/>
                  </a:lnTo>
                  <a:lnTo>
                    <a:pt x="67462" y="1135"/>
                  </a:lnTo>
                  <a:lnTo>
                    <a:pt x="58173" y="3844"/>
                  </a:lnTo>
                  <a:lnTo>
                    <a:pt x="49474" y="7796"/>
                  </a:lnTo>
                  <a:lnTo>
                    <a:pt x="41257" y="12683"/>
                  </a:lnTo>
                  <a:lnTo>
                    <a:pt x="33568" y="18572"/>
                  </a:lnTo>
                  <a:lnTo>
                    <a:pt x="26615" y="25881"/>
                  </a:lnTo>
                  <a:lnTo>
                    <a:pt x="20456" y="34724"/>
                  </a:lnTo>
                  <a:lnTo>
                    <a:pt x="15165" y="44933"/>
                  </a:lnTo>
                  <a:lnTo>
                    <a:pt x="10909" y="56235"/>
                  </a:lnTo>
                  <a:lnTo>
                    <a:pt x="7681" y="68353"/>
                  </a:lnTo>
                  <a:lnTo>
                    <a:pt x="5496" y="80897"/>
                  </a:lnTo>
                  <a:lnTo>
                    <a:pt x="4471" y="93383"/>
                  </a:lnTo>
                  <a:lnTo>
                    <a:pt x="4563" y="105550"/>
                  </a:lnTo>
                  <a:lnTo>
                    <a:pt x="5759" y="117176"/>
                  </a:lnTo>
                  <a:lnTo>
                    <a:pt x="8157" y="127990"/>
                  </a:lnTo>
                  <a:lnTo>
                    <a:pt x="11695" y="137932"/>
                  </a:lnTo>
                  <a:lnTo>
                    <a:pt x="16189" y="147100"/>
                  </a:lnTo>
                  <a:lnTo>
                    <a:pt x="21422" y="155653"/>
                  </a:lnTo>
                  <a:lnTo>
                    <a:pt x="27204" y="163741"/>
                  </a:lnTo>
                  <a:lnTo>
                    <a:pt x="33542" y="171327"/>
                  </a:lnTo>
                  <a:lnTo>
                    <a:pt x="40628" y="178203"/>
                  </a:lnTo>
                  <a:lnTo>
                    <a:pt x="48512" y="184307"/>
                  </a:lnTo>
                  <a:lnTo>
                    <a:pt x="57264" y="189560"/>
                  </a:lnTo>
                  <a:lnTo>
                    <a:pt x="67049" y="193790"/>
                  </a:lnTo>
                  <a:lnTo>
                    <a:pt x="77853" y="196999"/>
                  </a:lnTo>
                  <a:lnTo>
                    <a:pt x="89363" y="199172"/>
                  </a:lnTo>
                  <a:lnTo>
                    <a:pt x="101081" y="200188"/>
                  </a:lnTo>
                  <a:lnTo>
                    <a:pt x="112701" y="200095"/>
                  </a:lnTo>
                  <a:lnTo>
                    <a:pt x="124113" y="199068"/>
                  </a:lnTo>
                  <a:lnTo>
                    <a:pt x="135308" y="197316"/>
                  </a:lnTo>
                  <a:lnTo>
                    <a:pt x="146310" y="195029"/>
                  </a:lnTo>
                  <a:lnTo>
                    <a:pt x="156900" y="192320"/>
                  </a:lnTo>
                  <a:lnTo>
                    <a:pt x="167751" y="188859"/>
                  </a:lnTo>
                  <a:lnTo>
                    <a:pt x="180934" y="183226"/>
                  </a:lnTo>
                  <a:lnTo>
                    <a:pt x="200041" y="173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63212" y="2021688"/>
            <a:ext cx="2021472" cy="463038"/>
            <a:chOff x="263212" y="2021688"/>
            <a:chExt cx="2021472" cy="463038"/>
          </a:xfrm>
        </p:grpSpPr>
        <p:sp>
          <p:nvSpPr>
            <p:cNvPr id="28" name="Freeform 27"/>
            <p:cNvSpPr/>
            <p:nvPr/>
          </p:nvSpPr>
          <p:spPr>
            <a:xfrm>
              <a:off x="379025" y="2126756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3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0" y="150067"/>
                  </a:lnTo>
                  <a:lnTo>
                    <a:pt x="0" y="170086"/>
                  </a:lnTo>
                  <a:lnTo>
                    <a:pt x="0" y="189905"/>
                  </a:lnTo>
                  <a:lnTo>
                    <a:pt x="0" y="209305"/>
                  </a:lnTo>
                  <a:lnTo>
                    <a:pt x="0" y="228094"/>
                  </a:lnTo>
                  <a:lnTo>
                    <a:pt x="0" y="246025"/>
                  </a:lnTo>
                  <a:lnTo>
                    <a:pt x="0" y="263046"/>
                  </a:lnTo>
                  <a:lnTo>
                    <a:pt x="0" y="279245"/>
                  </a:lnTo>
                  <a:lnTo>
                    <a:pt x="0" y="296654"/>
                  </a:lnTo>
                  <a:lnTo>
                    <a:pt x="0" y="32015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3212" y="2051517"/>
              <a:ext cx="260619" cy="285810"/>
            </a:xfrm>
            <a:custGeom>
              <a:avLst/>
              <a:gdLst/>
              <a:ahLst/>
              <a:cxnLst/>
              <a:rect l="0" t="0" r="0" b="0"/>
              <a:pathLst>
                <a:path w="260619" h="285810">
                  <a:moveTo>
                    <a:pt x="0" y="64710"/>
                  </a:moveTo>
                  <a:lnTo>
                    <a:pt x="5867" y="58843"/>
                  </a:lnTo>
                  <a:lnTo>
                    <a:pt x="11432" y="53278"/>
                  </a:lnTo>
                  <a:lnTo>
                    <a:pt x="17236" y="47480"/>
                  </a:lnTo>
                  <a:lnTo>
                    <a:pt x="23489" y="41399"/>
                  </a:lnTo>
                  <a:lnTo>
                    <a:pt x="30467" y="35069"/>
                  </a:lnTo>
                  <a:lnTo>
                    <a:pt x="38249" y="28545"/>
                  </a:lnTo>
                  <a:lnTo>
                    <a:pt x="46750" y="22042"/>
                  </a:lnTo>
                  <a:lnTo>
                    <a:pt x="55829" y="15908"/>
                  </a:lnTo>
                  <a:lnTo>
                    <a:pt x="65352" y="10313"/>
                  </a:lnTo>
                  <a:lnTo>
                    <a:pt x="75525" y="5575"/>
                  </a:lnTo>
                  <a:lnTo>
                    <a:pt x="86872" y="2223"/>
                  </a:lnTo>
                  <a:lnTo>
                    <a:pt x="99572" y="416"/>
                  </a:lnTo>
                  <a:lnTo>
                    <a:pt x="113187" y="0"/>
                  </a:lnTo>
                  <a:lnTo>
                    <a:pt x="126864" y="700"/>
                  </a:lnTo>
                  <a:lnTo>
                    <a:pt x="140099" y="2242"/>
                  </a:lnTo>
                  <a:lnTo>
                    <a:pt x="152746" y="4393"/>
                  </a:lnTo>
                  <a:lnTo>
                    <a:pt x="164846" y="6974"/>
                  </a:lnTo>
                  <a:lnTo>
                    <a:pt x="176496" y="9857"/>
                  </a:lnTo>
                  <a:lnTo>
                    <a:pt x="187642" y="13114"/>
                  </a:lnTo>
                  <a:lnTo>
                    <a:pt x="198068" y="16985"/>
                  </a:lnTo>
                  <a:lnTo>
                    <a:pt x="207717" y="21560"/>
                  </a:lnTo>
                  <a:lnTo>
                    <a:pt x="216673" y="26938"/>
                  </a:lnTo>
                  <a:lnTo>
                    <a:pt x="225077" y="33307"/>
                  </a:lnTo>
                  <a:lnTo>
                    <a:pt x="233055" y="40672"/>
                  </a:lnTo>
                  <a:lnTo>
                    <a:pt x="240397" y="49060"/>
                  </a:lnTo>
                  <a:lnTo>
                    <a:pt x="246577" y="58593"/>
                  </a:lnTo>
                  <a:lnTo>
                    <a:pt x="251399" y="69233"/>
                  </a:lnTo>
                  <a:lnTo>
                    <a:pt x="254977" y="80971"/>
                  </a:lnTo>
                  <a:lnTo>
                    <a:pt x="257544" y="93906"/>
                  </a:lnTo>
                  <a:lnTo>
                    <a:pt x="259341" y="107975"/>
                  </a:lnTo>
                  <a:lnTo>
                    <a:pt x="260414" y="122828"/>
                  </a:lnTo>
                  <a:lnTo>
                    <a:pt x="260618" y="137943"/>
                  </a:lnTo>
                  <a:lnTo>
                    <a:pt x="259939" y="152993"/>
                  </a:lnTo>
                  <a:lnTo>
                    <a:pt x="258332" y="167690"/>
                  </a:lnTo>
                  <a:lnTo>
                    <a:pt x="255651" y="181713"/>
                  </a:lnTo>
                  <a:lnTo>
                    <a:pt x="251919" y="194954"/>
                  </a:lnTo>
                  <a:lnTo>
                    <a:pt x="247293" y="207320"/>
                  </a:lnTo>
                  <a:lnTo>
                    <a:pt x="241972" y="218640"/>
                  </a:lnTo>
                  <a:lnTo>
                    <a:pt x="236130" y="228919"/>
                  </a:lnTo>
                  <a:lnTo>
                    <a:pt x="229751" y="238147"/>
                  </a:lnTo>
                  <a:lnTo>
                    <a:pt x="222638" y="246208"/>
                  </a:lnTo>
                  <a:lnTo>
                    <a:pt x="214741" y="253151"/>
                  </a:lnTo>
                  <a:lnTo>
                    <a:pt x="206150" y="259154"/>
                  </a:lnTo>
                  <a:lnTo>
                    <a:pt x="197005" y="264430"/>
                  </a:lnTo>
                  <a:lnTo>
                    <a:pt x="187449" y="269162"/>
                  </a:lnTo>
                  <a:lnTo>
                    <a:pt x="177668" y="273356"/>
                  </a:lnTo>
                  <a:lnTo>
                    <a:pt x="166720" y="277249"/>
                  </a:lnTo>
                  <a:lnTo>
                    <a:pt x="151410" y="281186"/>
                  </a:lnTo>
                  <a:lnTo>
                    <a:pt x="126342" y="285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0877" y="2292793"/>
              <a:ext cx="132419" cy="169147"/>
            </a:xfrm>
            <a:custGeom>
              <a:avLst/>
              <a:gdLst/>
              <a:ahLst/>
              <a:cxnLst/>
              <a:rect l="0" t="0" r="0" b="0"/>
              <a:pathLst>
                <a:path w="132419" h="169147">
                  <a:moveTo>
                    <a:pt x="16604" y="86647"/>
                  </a:moveTo>
                  <a:lnTo>
                    <a:pt x="28340" y="86580"/>
                  </a:lnTo>
                  <a:lnTo>
                    <a:pt x="39468" y="85940"/>
                  </a:lnTo>
                  <a:lnTo>
                    <a:pt x="51058" y="84639"/>
                  </a:lnTo>
                  <a:lnTo>
                    <a:pt x="62873" y="82606"/>
                  </a:lnTo>
                  <a:lnTo>
                    <a:pt x="74237" y="79641"/>
                  </a:lnTo>
                  <a:lnTo>
                    <a:pt x="84772" y="75713"/>
                  </a:lnTo>
                  <a:lnTo>
                    <a:pt x="93955" y="70618"/>
                  </a:lnTo>
                  <a:lnTo>
                    <a:pt x="100982" y="63917"/>
                  </a:lnTo>
                  <a:lnTo>
                    <a:pt x="105621" y="55528"/>
                  </a:lnTo>
                  <a:lnTo>
                    <a:pt x="107954" y="45981"/>
                  </a:lnTo>
                  <a:lnTo>
                    <a:pt x="108097" y="36196"/>
                  </a:lnTo>
                  <a:lnTo>
                    <a:pt x="106337" y="26740"/>
                  </a:lnTo>
                  <a:lnTo>
                    <a:pt x="102736" y="18123"/>
                  </a:lnTo>
                  <a:lnTo>
                    <a:pt x="97054" y="10948"/>
                  </a:lnTo>
                  <a:lnTo>
                    <a:pt x="89356" y="5399"/>
                  </a:lnTo>
                  <a:lnTo>
                    <a:pt x="80275" y="1640"/>
                  </a:lnTo>
                  <a:lnTo>
                    <a:pt x="70803" y="0"/>
                  </a:lnTo>
                  <a:lnTo>
                    <a:pt x="61548" y="455"/>
                  </a:lnTo>
                  <a:lnTo>
                    <a:pt x="52727" y="2859"/>
                  </a:lnTo>
                  <a:lnTo>
                    <a:pt x="44350" y="7130"/>
                  </a:lnTo>
                  <a:lnTo>
                    <a:pt x="36352" y="13036"/>
                  </a:lnTo>
                  <a:lnTo>
                    <a:pt x="28811" y="20253"/>
                  </a:lnTo>
                  <a:lnTo>
                    <a:pt x="21959" y="28459"/>
                  </a:lnTo>
                  <a:lnTo>
                    <a:pt x="15867" y="37387"/>
                  </a:lnTo>
                  <a:lnTo>
                    <a:pt x="10621" y="46989"/>
                  </a:lnTo>
                  <a:lnTo>
                    <a:pt x="6395" y="57420"/>
                  </a:lnTo>
                  <a:lnTo>
                    <a:pt x="3187" y="68693"/>
                  </a:lnTo>
                  <a:lnTo>
                    <a:pt x="1016" y="80535"/>
                  </a:lnTo>
                  <a:lnTo>
                    <a:pt x="0" y="92483"/>
                  </a:lnTo>
                  <a:lnTo>
                    <a:pt x="98" y="104257"/>
                  </a:lnTo>
                  <a:lnTo>
                    <a:pt x="1298" y="115603"/>
                  </a:lnTo>
                  <a:lnTo>
                    <a:pt x="3698" y="126223"/>
                  </a:lnTo>
                  <a:lnTo>
                    <a:pt x="7243" y="136026"/>
                  </a:lnTo>
                  <a:lnTo>
                    <a:pt x="11911" y="144931"/>
                  </a:lnTo>
                  <a:lnTo>
                    <a:pt x="17793" y="152773"/>
                  </a:lnTo>
                  <a:lnTo>
                    <a:pt x="24824" y="159556"/>
                  </a:lnTo>
                  <a:lnTo>
                    <a:pt x="32816" y="164943"/>
                  </a:lnTo>
                  <a:lnTo>
                    <a:pt x="41551" y="168207"/>
                  </a:lnTo>
                  <a:lnTo>
                    <a:pt x="50832" y="169146"/>
                  </a:lnTo>
                  <a:lnTo>
                    <a:pt x="60504" y="168166"/>
                  </a:lnTo>
                  <a:lnTo>
                    <a:pt x="70450" y="165989"/>
                  </a:lnTo>
                  <a:lnTo>
                    <a:pt x="80574" y="163160"/>
                  </a:lnTo>
                  <a:lnTo>
                    <a:pt x="90555" y="159953"/>
                  </a:lnTo>
                  <a:lnTo>
                    <a:pt x="100923" y="156038"/>
                  </a:lnTo>
                  <a:lnTo>
                    <a:pt x="113705" y="149961"/>
                  </a:lnTo>
                  <a:lnTo>
                    <a:pt x="132418" y="1392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1161" y="2290609"/>
              <a:ext cx="130591" cy="152853"/>
            </a:xfrm>
            <a:custGeom>
              <a:avLst/>
              <a:gdLst/>
              <a:ahLst/>
              <a:cxnLst/>
              <a:rect l="0" t="0" r="0" b="0"/>
              <a:pathLst>
                <a:path w="130591" h="152853">
                  <a:moveTo>
                    <a:pt x="109533" y="4603"/>
                  </a:moveTo>
                  <a:lnTo>
                    <a:pt x="100732" y="1803"/>
                  </a:lnTo>
                  <a:lnTo>
                    <a:pt x="92385" y="301"/>
                  </a:lnTo>
                  <a:lnTo>
                    <a:pt x="83686" y="0"/>
                  </a:lnTo>
                  <a:lnTo>
                    <a:pt x="74565" y="852"/>
                  </a:lnTo>
                  <a:lnTo>
                    <a:pt x="65070" y="2968"/>
                  </a:lnTo>
                  <a:lnTo>
                    <a:pt x="55283" y="6294"/>
                  </a:lnTo>
                  <a:lnTo>
                    <a:pt x="45442" y="10802"/>
                  </a:lnTo>
                  <a:lnTo>
                    <a:pt x="35916" y="16570"/>
                  </a:lnTo>
                  <a:lnTo>
                    <a:pt x="26892" y="23526"/>
                  </a:lnTo>
                  <a:lnTo>
                    <a:pt x="18699" y="31636"/>
                  </a:lnTo>
                  <a:lnTo>
                    <a:pt x="11874" y="40981"/>
                  </a:lnTo>
                  <a:lnTo>
                    <a:pt x="6588" y="51486"/>
                  </a:lnTo>
                  <a:lnTo>
                    <a:pt x="2851" y="62793"/>
                  </a:lnTo>
                  <a:lnTo>
                    <a:pt x="702" y="74375"/>
                  </a:lnTo>
                  <a:lnTo>
                    <a:pt x="0" y="85900"/>
                  </a:lnTo>
                  <a:lnTo>
                    <a:pt x="645" y="97076"/>
                  </a:lnTo>
                  <a:lnTo>
                    <a:pt x="2664" y="107582"/>
                  </a:lnTo>
                  <a:lnTo>
                    <a:pt x="5950" y="117308"/>
                  </a:lnTo>
                  <a:lnTo>
                    <a:pt x="10442" y="126162"/>
                  </a:lnTo>
                  <a:lnTo>
                    <a:pt x="16205" y="133970"/>
                  </a:lnTo>
                  <a:lnTo>
                    <a:pt x="23157" y="140735"/>
                  </a:lnTo>
                  <a:lnTo>
                    <a:pt x="31095" y="146279"/>
                  </a:lnTo>
                  <a:lnTo>
                    <a:pt x="39794" y="150181"/>
                  </a:lnTo>
                  <a:lnTo>
                    <a:pt x="49052" y="152357"/>
                  </a:lnTo>
                  <a:lnTo>
                    <a:pt x="58708" y="152852"/>
                  </a:lnTo>
                  <a:lnTo>
                    <a:pt x="68643" y="151672"/>
                  </a:lnTo>
                  <a:lnTo>
                    <a:pt x="78760" y="149000"/>
                  </a:lnTo>
                  <a:lnTo>
                    <a:pt x="88737" y="145427"/>
                  </a:lnTo>
                  <a:lnTo>
                    <a:pt x="99101" y="141513"/>
                  </a:lnTo>
                  <a:lnTo>
                    <a:pt x="111880" y="136919"/>
                  </a:lnTo>
                  <a:lnTo>
                    <a:pt x="130590" y="130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71609" y="2253098"/>
              <a:ext cx="140395" cy="186652"/>
            </a:xfrm>
            <a:custGeom>
              <a:avLst/>
              <a:gdLst/>
              <a:ahLst/>
              <a:cxnLst/>
              <a:rect l="0" t="0" r="0" b="0"/>
              <a:pathLst>
                <a:path w="140395" h="186652">
                  <a:moveTo>
                    <a:pt x="97012" y="0"/>
                  </a:moveTo>
                  <a:lnTo>
                    <a:pt x="88211" y="2934"/>
                  </a:lnTo>
                  <a:lnTo>
                    <a:pt x="79864" y="5716"/>
                  </a:lnTo>
                  <a:lnTo>
                    <a:pt x="71170" y="8620"/>
                  </a:lnTo>
                  <a:lnTo>
                    <a:pt x="62222" y="11833"/>
                  </a:lnTo>
                  <a:lnTo>
                    <a:pt x="53375" y="15647"/>
                  </a:lnTo>
                  <a:lnTo>
                    <a:pt x="44841" y="20169"/>
                  </a:lnTo>
                  <a:lnTo>
                    <a:pt x="36826" y="25505"/>
                  </a:lnTo>
                  <a:lnTo>
                    <a:pt x="29597" y="31841"/>
                  </a:lnTo>
                  <a:lnTo>
                    <a:pt x="23219" y="39179"/>
                  </a:lnTo>
                  <a:lnTo>
                    <a:pt x="17599" y="47378"/>
                  </a:lnTo>
                  <a:lnTo>
                    <a:pt x="12582" y="56251"/>
                  </a:lnTo>
                  <a:lnTo>
                    <a:pt x="8028" y="65630"/>
                  </a:lnTo>
                  <a:lnTo>
                    <a:pt x="4136" y="75537"/>
                  </a:lnTo>
                  <a:lnTo>
                    <a:pt x="1427" y="86173"/>
                  </a:lnTo>
                  <a:lnTo>
                    <a:pt x="86" y="97583"/>
                  </a:lnTo>
                  <a:lnTo>
                    <a:pt x="0" y="109516"/>
                  </a:lnTo>
                  <a:lnTo>
                    <a:pt x="931" y="121526"/>
                  </a:lnTo>
                  <a:lnTo>
                    <a:pt x="2639" y="133341"/>
                  </a:lnTo>
                  <a:lnTo>
                    <a:pt x="5243" y="144715"/>
                  </a:lnTo>
                  <a:lnTo>
                    <a:pt x="9193" y="155353"/>
                  </a:lnTo>
                  <a:lnTo>
                    <a:pt x="14627" y="165159"/>
                  </a:lnTo>
                  <a:lnTo>
                    <a:pt x="21395" y="173726"/>
                  </a:lnTo>
                  <a:lnTo>
                    <a:pt x="29233" y="180278"/>
                  </a:lnTo>
                  <a:lnTo>
                    <a:pt x="37872" y="184567"/>
                  </a:lnTo>
                  <a:lnTo>
                    <a:pt x="46926" y="186651"/>
                  </a:lnTo>
                  <a:lnTo>
                    <a:pt x="55917" y="186620"/>
                  </a:lnTo>
                  <a:lnTo>
                    <a:pt x="64588" y="184749"/>
                  </a:lnTo>
                  <a:lnTo>
                    <a:pt x="72883" y="181412"/>
                  </a:lnTo>
                  <a:lnTo>
                    <a:pt x="80840" y="176972"/>
                  </a:lnTo>
                  <a:lnTo>
                    <a:pt x="88528" y="171729"/>
                  </a:lnTo>
                  <a:lnTo>
                    <a:pt x="96014" y="165755"/>
                  </a:lnTo>
                  <a:lnTo>
                    <a:pt x="103356" y="158914"/>
                  </a:lnTo>
                  <a:lnTo>
                    <a:pt x="110590" y="151200"/>
                  </a:lnTo>
                  <a:lnTo>
                    <a:pt x="117586" y="142732"/>
                  </a:lnTo>
                  <a:lnTo>
                    <a:pt x="124057" y="133669"/>
                  </a:lnTo>
                  <a:lnTo>
                    <a:pt x="129882" y="124159"/>
                  </a:lnTo>
                  <a:lnTo>
                    <a:pt x="134775" y="114161"/>
                  </a:lnTo>
                  <a:lnTo>
                    <a:pt x="138231" y="103465"/>
                  </a:lnTo>
                  <a:lnTo>
                    <a:pt x="140104" y="92014"/>
                  </a:lnTo>
                  <a:lnTo>
                    <a:pt x="140394" y="80053"/>
                  </a:lnTo>
                  <a:lnTo>
                    <a:pt x="139076" y="68025"/>
                  </a:lnTo>
                  <a:lnTo>
                    <a:pt x="136302" y="56202"/>
                  </a:lnTo>
                  <a:lnTo>
                    <a:pt x="132264" y="44925"/>
                  </a:lnTo>
                  <a:lnTo>
                    <a:pt x="126498" y="33472"/>
                  </a:lnTo>
                  <a:lnTo>
                    <a:pt x="116268" y="1972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052849" y="2227437"/>
              <a:ext cx="143627" cy="189428"/>
            </a:xfrm>
            <a:custGeom>
              <a:avLst/>
              <a:gdLst/>
              <a:ahLst/>
              <a:cxnLst/>
              <a:rect l="0" t="0" r="0" b="0"/>
              <a:pathLst>
                <a:path w="143627" h="189428">
                  <a:moveTo>
                    <a:pt x="136871" y="4604"/>
                  </a:moveTo>
                  <a:lnTo>
                    <a:pt x="128069" y="1804"/>
                  </a:lnTo>
                  <a:lnTo>
                    <a:pt x="119723" y="302"/>
                  </a:lnTo>
                  <a:lnTo>
                    <a:pt x="111028" y="0"/>
                  </a:lnTo>
                  <a:lnTo>
                    <a:pt x="102080" y="852"/>
                  </a:lnTo>
                  <a:lnTo>
                    <a:pt x="93234" y="2969"/>
                  </a:lnTo>
                  <a:lnTo>
                    <a:pt x="84695" y="6291"/>
                  </a:lnTo>
                  <a:lnTo>
                    <a:pt x="76506" y="10626"/>
                  </a:lnTo>
                  <a:lnTo>
                    <a:pt x="68629" y="15745"/>
                  </a:lnTo>
                  <a:lnTo>
                    <a:pt x="61003" y="21448"/>
                  </a:lnTo>
                  <a:lnTo>
                    <a:pt x="53730" y="27732"/>
                  </a:lnTo>
                  <a:lnTo>
                    <a:pt x="47065" y="34781"/>
                  </a:lnTo>
                  <a:lnTo>
                    <a:pt x="41117" y="42625"/>
                  </a:lnTo>
                  <a:lnTo>
                    <a:pt x="36479" y="50842"/>
                  </a:lnTo>
                  <a:lnTo>
                    <a:pt x="34258" y="58671"/>
                  </a:lnTo>
                  <a:lnTo>
                    <a:pt x="34850" y="65708"/>
                  </a:lnTo>
                  <a:lnTo>
                    <a:pt x="38183" y="71736"/>
                  </a:lnTo>
                  <a:lnTo>
                    <a:pt x="44075" y="76561"/>
                  </a:lnTo>
                  <a:lnTo>
                    <a:pt x="52149" y="80215"/>
                  </a:lnTo>
                  <a:lnTo>
                    <a:pt x="61940" y="83042"/>
                  </a:lnTo>
                  <a:lnTo>
                    <a:pt x="73011" y="85571"/>
                  </a:lnTo>
                  <a:lnTo>
                    <a:pt x="84995" y="88138"/>
                  </a:lnTo>
                  <a:lnTo>
                    <a:pt x="97291" y="91036"/>
                  </a:lnTo>
                  <a:lnTo>
                    <a:pt x="109085" y="94594"/>
                  </a:lnTo>
                  <a:lnTo>
                    <a:pt x="119963" y="98927"/>
                  </a:lnTo>
                  <a:lnTo>
                    <a:pt x="129401" y="104297"/>
                  </a:lnTo>
                  <a:lnTo>
                    <a:pt x="136613" y="111183"/>
                  </a:lnTo>
                  <a:lnTo>
                    <a:pt x="141376" y="119697"/>
                  </a:lnTo>
                  <a:lnTo>
                    <a:pt x="143626" y="129329"/>
                  </a:lnTo>
                  <a:lnTo>
                    <a:pt x="143182" y="139170"/>
                  </a:lnTo>
                  <a:lnTo>
                    <a:pt x="140220" y="148668"/>
                  </a:lnTo>
                  <a:lnTo>
                    <a:pt x="135167" y="157482"/>
                  </a:lnTo>
                  <a:lnTo>
                    <a:pt x="128504" y="165322"/>
                  </a:lnTo>
                  <a:lnTo>
                    <a:pt x="120656" y="172142"/>
                  </a:lnTo>
                  <a:lnTo>
                    <a:pt x="111797" y="177906"/>
                  </a:lnTo>
                  <a:lnTo>
                    <a:pt x="101875" y="182495"/>
                  </a:lnTo>
                  <a:lnTo>
                    <a:pt x="90942" y="185953"/>
                  </a:lnTo>
                  <a:lnTo>
                    <a:pt x="79161" y="188295"/>
                  </a:lnTo>
                  <a:lnTo>
                    <a:pt x="66720" y="189427"/>
                  </a:lnTo>
                  <a:lnTo>
                    <a:pt x="53812" y="189417"/>
                  </a:lnTo>
                  <a:lnTo>
                    <a:pt x="41182" y="188607"/>
                  </a:lnTo>
                  <a:lnTo>
                    <a:pt x="28887" y="187454"/>
                  </a:lnTo>
                  <a:lnTo>
                    <a:pt x="15850" y="185857"/>
                  </a:lnTo>
                  <a:lnTo>
                    <a:pt x="0" y="183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68746" y="2063585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0" y="99271"/>
                  </a:lnTo>
                  <a:lnTo>
                    <a:pt x="0" y="118885"/>
                  </a:lnTo>
                  <a:lnTo>
                    <a:pt x="0" y="138948"/>
                  </a:lnTo>
                  <a:lnTo>
                    <a:pt x="0" y="159323"/>
                  </a:lnTo>
                  <a:lnTo>
                    <a:pt x="0" y="179748"/>
                  </a:lnTo>
                  <a:lnTo>
                    <a:pt x="0" y="199846"/>
                  </a:lnTo>
                  <a:lnTo>
                    <a:pt x="0" y="219428"/>
                  </a:lnTo>
                  <a:lnTo>
                    <a:pt x="0" y="238124"/>
                  </a:lnTo>
                  <a:lnTo>
                    <a:pt x="0" y="257340"/>
                  </a:lnTo>
                  <a:lnTo>
                    <a:pt x="0" y="28100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463461" y="2021688"/>
              <a:ext cx="315856" cy="362024"/>
            </a:xfrm>
            <a:custGeom>
              <a:avLst/>
              <a:gdLst/>
              <a:ahLst/>
              <a:cxnLst/>
              <a:rect l="0" t="0" r="0" b="0"/>
              <a:pathLst>
                <a:path w="315856" h="362024">
                  <a:moveTo>
                    <a:pt x="0" y="105068"/>
                  </a:moveTo>
                  <a:lnTo>
                    <a:pt x="134" y="93467"/>
                  </a:lnTo>
                  <a:lnTo>
                    <a:pt x="1414" y="83618"/>
                  </a:lnTo>
                  <a:lnTo>
                    <a:pt x="4007" y="74609"/>
                  </a:lnTo>
                  <a:lnTo>
                    <a:pt x="7727" y="65994"/>
                  </a:lnTo>
                  <a:lnTo>
                    <a:pt x="12360" y="57319"/>
                  </a:lnTo>
                  <a:lnTo>
                    <a:pt x="17697" y="48352"/>
                  </a:lnTo>
                  <a:lnTo>
                    <a:pt x="23717" y="39367"/>
                  </a:lnTo>
                  <a:lnTo>
                    <a:pt x="30580" y="31016"/>
                  </a:lnTo>
                  <a:lnTo>
                    <a:pt x="38313" y="23622"/>
                  </a:lnTo>
                  <a:lnTo>
                    <a:pt x="47132" y="17184"/>
                  </a:lnTo>
                  <a:lnTo>
                    <a:pt x="57494" y="11551"/>
                  </a:lnTo>
                  <a:lnTo>
                    <a:pt x="69493" y="6555"/>
                  </a:lnTo>
                  <a:lnTo>
                    <a:pt x="82450" y="2522"/>
                  </a:lnTo>
                  <a:lnTo>
                    <a:pt x="95146" y="242"/>
                  </a:lnTo>
                  <a:lnTo>
                    <a:pt x="106906" y="0"/>
                  </a:lnTo>
                  <a:lnTo>
                    <a:pt x="117747" y="1465"/>
                  </a:lnTo>
                  <a:lnTo>
                    <a:pt x="128096" y="3974"/>
                  </a:lnTo>
                  <a:lnTo>
                    <a:pt x="138278" y="7034"/>
                  </a:lnTo>
                  <a:lnTo>
                    <a:pt x="148457" y="10527"/>
                  </a:lnTo>
                  <a:lnTo>
                    <a:pt x="158692" y="14616"/>
                  </a:lnTo>
                  <a:lnTo>
                    <a:pt x="168986" y="19370"/>
                  </a:lnTo>
                  <a:lnTo>
                    <a:pt x="179003" y="25053"/>
                  </a:lnTo>
                  <a:lnTo>
                    <a:pt x="188118" y="32165"/>
                  </a:lnTo>
                  <a:lnTo>
                    <a:pt x="196053" y="40846"/>
                  </a:lnTo>
                  <a:lnTo>
                    <a:pt x="202701" y="50932"/>
                  </a:lnTo>
                  <a:lnTo>
                    <a:pt x="207950" y="62145"/>
                  </a:lnTo>
                  <a:lnTo>
                    <a:pt x="211882" y="74205"/>
                  </a:lnTo>
                  <a:lnTo>
                    <a:pt x="214558" y="86878"/>
                  </a:lnTo>
                  <a:lnTo>
                    <a:pt x="215921" y="99983"/>
                  </a:lnTo>
                  <a:lnTo>
                    <a:pt x="216064" y="113382"/>
                  </a:lnTo>
                  <a:lnTo>
                    <a:pt x="215197" y="126820"/>
                  </a:lnTo>
                  <a:lnTo>
                    <a:pt x="213553" y="139921"/>
                  </a:lnTo>
                  <a:lnTo>
                    <a:pt x="211339" y="152513"/>
                  </a:lnTo>
                  <a:lnTo>
                    <a:pt x="208718" y="164596"/>
                  </a:lnTo>
                  <a:lnTo>
                    <a:pt x="205814" y="176251"/>
                  </a:lnTo>
                  <a:lnTo>
                    <a:pt x="202709" y="187570"/>
                  </a:lnTo>
                  <a:lnTo>
                    <a:pt x="199303" y="198478"/>
                  </a:lnTo>
                  <a:lnTo>
                    <a:pt x="195331" y="208737"/>
                  </a:lnTo>
                  <a:lnTo>
                    <a:pt x="190688" y="218257"/>
                  </a:lnTo>
                  <a:lnTo>
                    <a:pt x="185263" y="226616"/>
                  </a:lnTo>
                  <a:lnTo>
                    <a:pt x="178864" y="233021"/>
                  </a:lnTo>
                  <a:lnTo>
                    <a:pt x="171505" y="237242"/>
                  </a:lnTo>
                  <a:lnTo>
                    <a:pt x="164140" y="240520"/>
                  </a:lnTo>
                  <a:lnTo>
                    <a:pt x="159322" y="245185"/>
                  </a:lnTo>
                  <a:lnTo>
                    <a:pt x="158472" y="251487"/>
                  </a:lnTo>
                  <a:lnTo>
                    <a:pt x="160444" y="258109"/>
                  </a:lnTo>
                  <a:lnTo>
                    <a:pt x="164197" y="264875"/>
                  </a:lnTo>
                  <a:lnTo>
                    <a:pt x="169083" y="272130"/>
                  </a:lnTo>
                  <a:lnTo>
                    <a:pt x="174703" y="280052"/>
                  </a:lnTo>
                  <a:lnTo>
                    <a:pt x="180799" y="288624"/>
                  </a:lnTo>
                  <a:lnTo>
                    <a:pt x="187208" y="297737"/>
                  </a:lnTo>
                  <a:lnTo>
                    <a:pt x="193823" y="307262"/>
                  </a:lnTo>
                  <a:lnTo>
                    <a:pt x="200574" y="316926"/>
                  </a:lnTo>
                  <a:lnTo>
                    <a:pt x="207414" y="326331"/>
                  </a:lnTo>
                  <a:lnTo>
                    <a:pt x="214324" y="335273"/>
                  </a:lnTo>
                  <a:lnTo>
                    <a:pt x="221610" y="343411"/>
                  </a:lnTo>
                  <a:lnTo>
                    <a:pt x="229873" y="350199"/>
                  </a:lnTo>
                  <a:lnTo>
                    <a:pt x="239359" y="355462"/>
                  </a:lnTo>
                  <a:lnTo>
                    <a:pt x="249833" y="359181"/>
                  </a:lnTo>
                  <a:lnTo>
                    <a:pt x="260781" y="361320"/>
                  </a:lnTo>
                  <a:lnTo>
                    <a:pt x="271835" y="362023"/>
                  </a:lnTo>
                  <a:lnTo>
                    <a:pt x="282378" y="361713"/>
                  </a:lnTo>
                  <a:lnTo>
                    <a:pt x="292505" y="360957"/>
                  </a:lnTo>
                  <a:lnTo>
                    <a:pt x="303100" y="359693"/>
                  </a:lnTo>
                  <a:lnTo>
                    <a:pt x="315855" y="357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779316" y="2263626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5733" y="6002"/>
                  </a:lnTo>
                  <a:lnTo>
                    <a:pt x="10017" y="12847"/>
                  </a:lnTo>
                  <a:lnTo>
                    <a:pt x="13228" y="21235"/>
                  </a:lnTo>
                  <a:lnTo>
                    <a:pt x="15762" y="30862"/>
                  </a:lnTo>
                  <a:lnTo>
                    <a:pt x="18107" y="41176"/>
                  </a:lnTo>
                  <a:lnTo>
                    <a:pt x="20551" y="51775"/>
                  </a:lnTo>
                  <a:lnTo>
                    <a:pt x="23042" y="62194"/>
                  </a:lnTo>
                  <a:lnTo>
                    <a:pt x="25529" y="72960"/>
                  </a:lnTo>
                  <a:lnTo>
                    <a:pt x="28233" y="86131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789844" y="214781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84601" y="2210984"/>
              <a:ext cx="105286" cy="170524"/>
            </a:xfrm>
            <a:custGeom>
              <a:avLst/>
              <a:gdLst/>
              <a:ahLst/>
              <a:cxnLst/>
              <a:rect l="0" t="0" r="0" b="0"/>
              <a:pathLst>
                <a:path w="105286" h="170524">
                  <a:moveTo>
                    <a:pt x="0" y="63171"/>
                  </a:moveTo>
                  <a:lnTo>
                    <a:pt x="2933" y="74839"/>
                  </a:lnTo>
                  <a:lnTo>
                    <a:pt x="5716" y="85328"/>
                  </a:lnTo>
                  <a:lnTo>
                    <a:pt x="8620" y="95625"/>
                  </a:lnTo>
                  <a:lnTo>
                    <a:pt x="11833" y="105754"/>
                  </a:lnTo>
                  <a:lnTo>
                    <a:pt x="15646" y="115449"/>
                  </a:lnTo>
                  <a:lnTo>
                    <a:pt x="20164" y="124590"/>
                  </a:lnTo>
                  <a:lnTo>
                    <a:pt x="25327" y="133366"/>
                  </a:lnTo>
                  <a:lnTo>
                    <a:pt x="31015" y="142175"/>
                  </a:lnTo>
                  <a:lnTo>
                    <a:pt x="37100" y="151229"/>
                  </a:lnTo>
                  <a:lnTo>
                    <a:pt x="43473" y="159767"/>
                  </a:lnTo>
                  <a:lnTo>
                    <a:pt x="50050" y="166224"/>
                  </a:lnTo>
                  <a:lnTo>
                    <a:pt x="56759" y="169883"/>
                  </a:lnTo>
                  <a:lnTo>
                    <a:pt x="63230" y="170523"/>
                  </a:lnTo>
                  <a:lnTo>
                    <a:pt x="68815" y="167986"/>
                  </a:lnTo>
                  <a:lnTo>
                    <a:pt x="73241" y="162537"/>
                  </a:lnTo>
                  <a:lnTo>
                    <a:pt x="76720" y="154863"/>
                  </a:lnTo>
                  <a:lnTo>
                    <a:pt x="79753" y="145834"/>
                  </a:lnTo>
                  <a:lnTo>
                    <a:pt x="82681" y="136069"/>
                  </a:lnTo>
                  <a:lnTo>
                    <a:pt x="85498" y="125756"/>
                  </a:lnTo>
                  <a:lnTo>
                    <a:pt x="87944" y="114777"/>
                  </a:lnTo>
                  <a:lnTo>
                    <a:pt x="89889" y="103096"/>
                  </a:lnTo>
                  <a:lnTo>
                    <a:pt x="91349" y="90793"/>
                  </a:lnTo>
                  <a:lnTo>
                    <a:pt x="92404" y="77996"/>
                  </a:lnTo>
                  <a:lnTo>
                    <a:pt x="93153" y="64839"/>
                  </a:lnTo>
                  <a:lnTo>
                    <a:pt x="93872" y="51841"/>
                  </a:lnTo>
                  <a:lnTo>
                    <a:pt x="95185" y="38515"/>
                  </a:lnTo>
                  <a:lnTo>
                    <a:pt x="98326" y="2257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26875" y="2202603"/>
              <a:ext cx="108583" cy="172999"/>
            </a:xfrm>
            <a:custGeom>
              <a:avLst/>
              <a:gdLst/>
              <a:ahLst/>
              <a:cxnLst/>
              <a:rect l="0" t="0" r="0" b="0"/>
              <a:pathLst>
                <a:path w="108583" h="172999">
                  <a:moveTo>
                    <a:pt x="15653" y="61023"/>
                  </a:moveTo>
                  <a:lnTo>
                    <a:pt x="21655" y="66757"/>
                  </a:lnTo>
                  <a:lnTo>
                    <a:pt x="28500" y="71041"/>
                  </a:lnTo>
                  <a:lnTo>
                    <a:pt x="36883" y="74238"/>
                  </a:lnTo>
                  <a:lnTo>
                    <a:pt x="46337" y="76253"/>
                  </a:lnTo>
                  <a:lnTo>
                    <a:pt x="56003" y="76654"/>
                  </a:lnTo>
                  <a:lnTo>
                    <a:pt x="65358" y="75343"/>
                  </a:lnTo>
                  <a:lnTo>
                    <a:pt x="74230" y="72520"/>
                  </a:lnTo>
                  <a:lnTo>
                    <a:pt x="82634" y="68495"/>
                  </a:lnTo>
                  <a:lnTo>
                    <a:pt x="90637" y="63566"/>
                  </a:lnTo>
                  <a:lnTo>
                    <a:pt x="97839" y="57818"/>
                  </a:lnTo>
                  <a:lnTo>
                    <a:pt x="103399" y="51137"/>
                  </a:lnTo>
                  <a:lnTo>
                    <a:pt x="106986" y="43538"/>
                  </a:lnTo>
                  <a:lnTo>
                    <a:pt x="108582" y="35319"/>
                  </a:lnTo>
                  <a:lnTo>
                    <a:pt x="108216" y="26956"/>
                  </a:lnTo>
                  <a:lnTo>
                    <a:pt x="106112" y="18752"/>
                  </a:lnTo>
                  <a:lnTo>
                    <a:pt x="102447" y="11295"/>
                  </a:lnTo>
                  <a:lnTo>
                    <a:pt x="97254" y="5505"/>
                  </a:lnTo>
                  <a:lnTo>
                    <a:pt x="90693" y="1733"/>
                  </a:lnTo>
                  <a:lnTo>
                    <a:pt x="83019" y="0"/>
                  </a:lnTo>
                  <a:lnTo>
                    <a:pt x="74499" y="266"/>
                  </a:lnTo>
                  <a:lnTo>
                    <a:pt x="65366" y="2296"/>
                  </a:lnTo>
                  <a:lnTo>
                    <a:pt x="55963" y="5739"/>
                  </a:lnTo>
                  <a:lnTo>
                    <a:pt x="46731" y="10251"/>
                  </a:lnTo>
                  <a:lnTo>
                    <a:pt x="37899" y="15546"/>
                  </a:lnTo>
                  <a:lnTo>
                    <a:pt x="29664" y="21724"/>
                  </a:lnTo>
                  <a:lnTo>
                    <a:pt x="22278" y="29234"/>
                  </a:lnTo>
                  <a:lnTo>
                    <a:pt x="15797" y="38216"/>
                  </a:lnTo>
                  <a:lnTo>
                    <a:pt x="10274" y="48519"/>
                  </a:lnTo>
                  <a:lnTo>
                    <a:pt x="5855" y="59885"/>
                  </a:lnTo>
                  <a:lnTo>
                    <a:pt x="2518" y="72047"/>
                  </a:lnTo>
                  <a:lnTo>
                    <a:pt x="429" y="84619"/>
                  </a:lnTo>
                  <a:lnTo>
                    <a:pt x="0" y="97125"/>
                  </a:lnTo>
                  <a:lnTo>
                    <a:pt x="1305" y="109309"/>
                  </a:lnTo>
                  <a:lnTo>
                    <a:pt x="4130" y="121117"/>
                  </a:lnTo>
                  <a:lnTo>
                    <a:pt x="8160" y="132585"/>
                  </a:lnTo>
                  <a:lnTo>
                    <a:pt x="13095" y="143766"/>
                  </a:lnTo>
                  <a:lnTo>
                    <a:pt x="18847" y="154071"/>
                  </a:lnTo>
                  <a:lnTo>
                    <a:pt x="25532" y="162329"/>
                  </a:lnTo>
                  <a:lnTo>
                    <a:pt x="33132" y="168065"/>
                  </a:lnTo>
                  <a:lnTo>
                    <a:pt x="41444" y="171415"/>
                  </a:lnTo>
                  <a:lnTo>
                    <a:pt x="51171" y="172998"/>
                  </a:lnTo>
                  <a:lnTo>
                    <a:pt x="65403" y="171832"/>
                  </a:lnTo>
                  <a:lnTo>
                    <a:pt x="89352" y="1663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61956" y="2189927"/>
              <a:ext cx="122728" cy="160204"/>
            </a:xfrm>
            <a:custGeom>
              <a:avLst/>
              <a:gdLst/>
              <a:ahLst/>
              <a:cxnLst/>
              <a:rect l="0" t="0" r="0" b="0"/>
              <a:pathLst>
                <a:path w="122728" h="160204">
                  <a:moveTo>
                    <a:pt x="6914" y="84228"/>
                  </a:moveTo>
                  <a:lnTo>
                    <a:pt x="6981" y="95896"/>
                  </a:lnTo>
                  <a:lnTo>
                    <a:pt x="7621" y="106385"/>
                  </a:lnTo>
                  <a:lnTo>
                    <a:pt x="8918" y="116687"/>
                  </a:lnTo>
                  <a:lnTo>
                    <a:pt x="10778" y="126988"/>
                  </a:lnTo>
                  <a:lnTo>
                    <a:pt x="13094" y="137332"/>
                  </a:lnTo>
                  <a:lnTo>
                    <a:pt x="15722" y="147672"/>
                  </a:lnTo>
                  <a:lnTo>
                    <a:pt x="17208" y="156262"/>
                  </a:lnTo>
                  <a:lnTo>
                    <a:pt x="16172" y="160203"/>
                  </a:lnTo>
                  <a:lnTo>
                    <a:pt x="13678" y="159053"/>
                  </a:lnTo>
                  <a:lnTo>
                    <a:pt x="10544" y="153866"/>
                  </a:lnTo>
                  <a:lnTo>
                    <a:pt x="7308" y="145809"/>
                  </a:lnTo>
                  <a:lnTo>
                    <a:pt x="4442" y="135789"/>
                  </a:lnTo>
                  <a:lnTo>
                    <a:pt x="2153" y="124441"/>
                  </a:lnTo>
                  <a:lnTo>
                    <a:pt x="600" y="112202"/>
                  </a:lnTo>
                  <a:lnTo>
                    <a:pt x="0" y="99365"/>
                  </a:lnTo>
                  <a:lnTo>
                    <a:pt x="376" y="86138"/>
                  </a:lnTo>
                  <a:lnTo>
                    <a:pt x="1762" y="72981"/>
                  </a:lnTo>
                  <a:lnTo>
                    <a:pt x="4287" y="60598"/>
                  </a:lnTo>
                  <a:lnTo>
                    <a:pt x="7920" y="49309"/>
                  </a:lnTo>
                  <a:lnTo>
                    <a:pt x="12816" y="39254"/>
                  </a:lnTo>
                  <a:lnTo>
                    <a:pt x="19383" y="30563"/>
                  </a:lnTo>
                  <a:lnTo>
                    <a:pt x="27692" y="23165"/>
                  </a:lnTo>
                  <a:lnTo>
                    <a:pt x="37526" y="17010"/>
                  </a:lnTo>
                  <a:lnTo>
                    <a:pt x="48568" y="12157"/>
                  </a:lnTo>
                  <a:lnTo>
                    <a:pt x="60499" y="8517"/>
                  </a:lnTo>
                  <a:lnTo>
                    <a:pt x="72651" y="5878"/>
                  </a:lnTo>
                  <a:lnTo>
                    <a:pt x="85308" y="3729"/>
                  </a:lnTo>
                  <a:lnTo>
                    <a:pt x="100695" y="1878"/>
                  </a:lnTo>
                  <a:lnTo>
                    <a:pt x="1227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15854" y="3139478"/>
            <a:ext cx="1916188" cy="529160"/>
            <a:chOff x="315854" y="3139478"/>
            <a:chExt cx="1916188" cy="529160"/>
          </a:xfrm>
        </p:grpSpPr>
        <p:sp>
          <p:nvSpPr>
            <p:cNvPr id="42" name="Freeform 41"/>
            <p:cNvSpPr/>
            <p:nvPr/>
          </p:nvSpPr>
          <p:spPr>
            <a:xfrm>
              <a:off x="411664" y="3242777"/>
              <a:ext cx="9476" cy="379027"/>
            </a:xfrm>
            <a:custGeom>
              <a:avLst/>
              <a:gdLst/>
              <a:ahLst/>
              <a:cxnLst/>
              <a:rect l="0" t="0" r="0" b="0"/>
              <a:pathLst>
                <a:path w="9476" h="379027">
                  <a:moveTo>
                    <a:pt x="9475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49"/>
                  </a:lnTo>
                  <a:lnTo>
                    <a:pt x="1683" y="42517"/>
                  </a:lnTo>
                  <a:lnTo>
                    <a:pt x="834" y="55996"/>
                  </a:lnTo>
                  <a:lnTo>
                    <a:pt x="242" y="69864"/>
                  </a:lnTo>
                  <a:lnTo>
                    <a:pt x="0" y="83727"/>
                  </a:lnTo>
                  <a:lnTo>
                    <a:pt x="364" y="97170"/>
                  </a:lnTo>
                  <a:lnTo>
                    <a:pt x="1419" y="110036"/>
                  </a:lnTo>
                  <a:lnTo>
                    <a:pt x="2941" y="122996"/>
                  </a:lnTo>
                  <a:lnTo>
                    <a:pt x="4501" y="137374"/>
                  </a:lnTo>
                  <a:lnTo>
                    <a:pt x="5845" y="153802"/>
                  </a:lnTo>
                  <a:lnTo>
                    <a:pt x="6898" y="172247"/>
                  </a:lnTo>
                  <a:lnTo>
                    <a:pt x="7679" y="192383"/>
                  </a:lnTo>
                  <a:lnTo>
                    <a:pt x="8240" y="213808"/>
                  </a:lnTo>
                  <a:lnTo>
                    <a:pt x="8633" y="235686"/>
                  </a:lnTo>
                  <a:lnTo>
                    <a:pt x="8904" y="256818"/>
                  </a:lnTo>
                  <a:lnTo>
                    <a:pt x="9090" y="276606"/>
                  </a:lnTo>
                  <a:lnTo>
                    <a:pt x="9216" y="294982"/>
                  </a:lnTo>
                  <a:lnTo>
                    <a:pt x="9316" y="314243"/>
                  </a:lnTo>
                  <a:lnTo>
                    <a:pt x="9397" y="339426"/>
                  </a:lnTo>
                  <a:lnTo>
                    <a:pt x="947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5854" y="3183380"/>
              <a:ext cx="389556" cy="485258"/>
            </a:xfrm>
            <a:custGeom>
              <a:avLst/>
              <a:gdLst/>
              <a:ahLst/>
              <a:cxnLst/>
              <a:rect l="0" t="0" r="0" b="0"/>
              <a:pathLst>
                <a:path w="389556" h="485258">
                  <a:moveTo>
                    <a:pt x="0" y="90982"/>
                  </a:moveTo>
                  <a:lnTo>
                    <a:pt x="3001" y="82248"/>
                  </a:lnTo>
                  <a:lnTo>
                    <a:pt x="6424" y="74542"/>
                  </a:lnTo>
                  <a:lnTo>
                    <a:pt x="10620" y="67139"/>
                  </a:lnTo>
                  <a:lnTo>
                    <a:pt x="15520" y="59878"/>
                  </a:lnTo>
                  <a:lnTo>
                    <a:pt x="21001" y="52700"/>
                  </a:lnTo>
                  <a:lnTo>
                    <a:pt x="26936" y="45579"/>
                  </a:lnTo>
                  <a:lnTo>
                    <a:pt x="33371" y="38661"/>
                  </a:lnTo>
                  <a:lnTo>
                    <a:pt x="40518" y="32243"/>
                  </a:lnTo>
                  <a:lnTo>
                    <a:pt x="48435" y="26445"/>
                  </a:lnTo>
                  <a:lnTo>
                    <a:pt x="57039" y="21230"/>
                  </a:lnTo>
                  <a:lnTo>
                    <a:pt x="66193" y="16494"/>
                  </a:lnTo>
                  <a:lnTo>
                    <a:pt x="75763" y="12126"/>
                  </a:lnTo>
                  <a:lnTo>
                    <a:pt x="85800" y="8191"/>
                  </a:lnTo>
                  <a:lnTo>
                    <a:pt x="96523" y="4921"/>
                  </a:lnTo>
                  <a:lnTo>
                    <a:pt x="107997" y="2391"/>
                  </a:lnTo>
                  <a:lnTo>
                    <a:pt x="120143" y="692"/>
                  </a:lnTo>
                  <a:lnTo>
                    <a:pt x="132827" y="0"/>
                  </a:lnTo>
                  <a:lnTo>
                    <a:pt x="145909" y="320"/>
                  </a:lnTo>
                  <a:lnTo>
                    <a:pt x="158947" y="1670"/>
                  </a:lnTo>
                  <a:lnTo>
                    <a:pt x="171241" y="4171"/>
                  </a:lnTo>
                  <a:lnTo>
                    <a:pt x="182464" y="7784"/>
                  </a:lnTo>
                  <a:lnTo>
                    <a:pt x="192473" y="12497"/>
                  </a:lnTo>
                  <a:lnTo>
                    <a:pt x="201132" y="18410"/>
                  </a:lnTo>
                  <a:lnTo>
                    <a:pt x="208517" y="25461"/>
                  </a:lnTo>
                  <a:lnTo>
                    <a:pt x="215003" y="33467"/>
                  </a:lnTo>
                  <a:lnTo>
                    <a:pt x="221143" y="42211"/>
                  </a:lnTo>
                  <a:lnTo>
                    <a:pt x="227277" y="51498"/>
                  </a:lnTo>
                  <a:lnTo>
                    <a:pt x="233385" y="61175"/>
                  </a:lnTo>
                  <a:lnTo>
                    <a:pt x="239186" y="71122"/>
                  </a:lnTo>
                  <a:lnTo>
                    <a:pt x="244525" y="81262"/>
                  </a:lnTo>
                  <a:lnTo>
                    <a:pt x="249075" y="91698"/>
                  </a:lnTo>
                  <a:lnTo>
                    <a:pt x="252293" y="102697"/>
                  </a:lnTo>
                  <a:lnTo>
                    <a:pt x="254007" y="114360"/>
                  </a:lnTo>
                  <a:lnTo>
                    <a:pt x="254359" y="126633"/>
                  </a:lnTo>
                  <a:lnTo>
                    <a:pt x="253614" y="139405"/>
                  </a:lnTo>
                  <a:lnTo>
                    <a:pt x="252042" y="152549"/>
                  </a:lnTo>
                  <a:lnTo>
                    <a:pt x="249871" y="165800"/>
                  </a:lnTo>
                  <a:lnTo>
                    <a:pt x="247277" y="178768"/>
                  </a:lnTo>
                  <a:lnTo>
                    <a:pt x="244389" y="191267"/>
                  </a:lnTo>
                  <a:lnTo>
                    <a:pt x="241300" y="203286"/>
                  </a:lnTo>
                  <a:lnTo>
                    <a:pt x="238073" y="214897"/>
                  </a:lnTo>
                  <a:lnTo>
                    <a:pt x="234749" y="226192"/>
                  </a:lnTo>
                  <a:lnTo>
                    <a:pt x="231194" y="237253"/>
                  </a:lnTo>
                  <a:lnTo>
                    <a:pt x="227121" y="248147"/>
                  </a:lnTo>
                  <a:lnTo>
                    <a:pt x="222411" y="258915"/>
                  </a:lnTo>
                  <a:lnTo>
                    <a:pt x="216941" y="269267"/>
                  </a:lnTo>
                  <a:lnTo>
                    <a:pt x="210512" y="278612"/>
                  </a:lnTo>
                  <a:lnTo>
                    <a:pt x="203105" y="286706"/>
                  </a:lnTo>
                  <a:lnTo>
                    <a:pt x="194691" y="293463"/>
                  </a:lnTo>
                  <a:lnTo>
                    <a:pt x="185139" y="298784"/>
                  </a:lnTo>
                  <a:lnTo>
                    <a:pt x="174524" y="302798"/>
                  </a:lnTo>
                  <a:lnTo>
                    <a:pt x="164210" y="306683"/>
                  </a:lnTo>
                  <a:lnTo>
                    <a:pt x="157022" y="311572"/>
                  </a:lnTo>
                  <a:lnTo>
                    <a:pt x="154252" y="317127"/>
                  </a:lnTo>
                  <a:lnTo>
                    <a:pt x="154987" y="323475"/>
                  </a:lnTo>
                  <a:lnTo>
                    <a:pt x="158036" y="330723"/>
                  </a:lnTo>
                  <a:lnTo>
                    <a:pt x="162539" y="338806"/>
                  </a:lnTo>
                  <a:lnTo>
                    <a:pt x="167950" y="347574"/>
                  </a:lnTo>
                  <a:lnTo>
                    <a:pt x="173933" y="356863"/>
                  </a:lnTo>
                  <a:lnTo>
                    <a:pt x="180279" y="366534"/>
                  </a:lnTo>
                  <a:lnTo>
                    <a:pt x="186858" y="376474"/>
                  </a:lnTo>
                  <a:lnTo>
                    <a:pt x="193588" y="386598"/>
                  </a:lnTo>
                  <a:lnTo>
                    <a:pt x="200417" y="396684"/>
                  </a:lnTo>
                  <a:lnTo>
                    <a:pt x="207310" y="406382"/>
                  </a:lnTo>
                  <a:lnTo>
                    <a:pt x="214245" y="415534"/>
                  </a:lnTo>
                  <a:lnTo>
                    <a:pt x="221209" y="424155"/>
                  </a:lnTo>
                  <a:lnTo>
                    <a:pt x="228191" y="432332"/>
                  </a:lnTo>
                  <a:lnTo>
                    <a:pt x="235190" y="440168"/>
                  </a:lnTo>
                  <a:lnTo>
                    <a:pt x="242366" y="447753"/>
                  </a:lnTo>
                  <a:lnTo>
                    <a:pt x="250022" y="455161"/>
                  </a:lnTo>
                  <a:lnTo>
                    <a:pt x="258292" y="462435"/>
                  </a:lnTo>
                  <a:lnTo>
                    <a:pt x="267304" y="469288"/>
                  </a:lnTo>
                  <a:lnTo>
                    <a:pt x="277265" y="475130"/>
                  </a:lnTo>
                  <a:lnTo>
                    <a:pt x="288186" y="479720"/>
                  </a:lnTo>
                  <a:lnTo>
                    <a:pt x="299775" y="482969"/>
                  </a:lnTo>
                  <a:lnTo>
                    <a:pt x="311546" y="484784"/>
                  </a:lnTo>
                  <a:lnTo>
                    <a:pt x="323197" y="485257"/>
                  </a:lnTo>
                  <a:lnTo>
                    <a:pt x="334458" y="484457"/>
                  </a:lnTo>
                  <a:lnTo>
                    <a:pt x="345021" y="482333"/>
                  </a:lnTo>
                  <a:lnTo>
                    <a:pt x="354780" y="478991"/>
                  </a:lnTo>
                  <a:lnTo>
                    <a:pt x="363515" y="474951"/>
                  </a:lnTo>
                  <a:lnTo>
                    <a:pt x="371643" y="470665"/>
                  </a:lnTo>
                  <a:lnTo>
                    <a:pt x="379878" y="465760"/>
                  </a:lnTo>
                  <a:lnTo>
                    <a:pt x="389555" y="459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1181" y="3430902"/>
              <a:ext cx="168457" cy="153885"/>
            </a:xfrm>
            <a:custGeom>
              <a:avLst/>
              <a:gdLst/>
              <a:ahLst/>
              <a:cxnLst/>
              <a:rect l="0" t="0" r="0" b="0"/>
              <a:pathLst>
                <a:path w="168457" h="153885">
                  <a:moveTo>
                    <a:pt x="0" y="64559"/>
                  </a:moveTo>
                  <a:lnTo>
                    <a:pt x="11735" y="64559"/>
                  </a:lnTo>
                  <a:lnTo>
                    <a:pt x="22864" y="64559"/>
                  </a:lnTo>
                  <a:lnTo>
                    <a:pt x="34458" y="64554"/>
                  </a:lnTo>
                  <a:lnTo>
                    <a:pt x="46446" y="64381"/>
                  </a:lnTo>
                  <a:lnTo>
                    <a:pt x="58458" y="63733"/>
                  </a:lnTo>
                  <a:lnTo>
                    <a:pt x="70251" y="62471"/>
                  </a:lnTo>
                  <a:lnTo>
                    <a:pt x="81432" y="60300"/>
                  </a:lnTo>
                  <a:lnTo>
                    <a:pt x="91404" y="56706"/>
                  </a:lnTo>
                  <a:lnTo>
                    <a:pt x="99948" y="51543"/>
                  </a:lnTo>
                  <a:lnTo>
                    <a:pt x="106852" y="44974"/>
                  </a:lnTo>
                  <a:lnTo>
                    <a:pt x="111748" y="37277"/>
                  </a:lnTo>
                  <a:lnTo>
                    <a:pt x="114620" y="28744"/>
                  </a:lnTo>
                  <a:lnTo>
                    <a:pt x="115262" y="20103"/>
                  </a:lnTo>
                  <a:lnTo>
                    <a:pt x="113124" y="12456"/>
                  </a:lnTo>
                  <a:lnTo>
                    <a:pt x="108171" y="6331"/>
                  </a:lnTo>
                  <a:lnTo>
                    <a:pt x="100950" y="2053"/>
                  </a:lnTo>
                  <a:lnTo>
                    <a:pt x="92284" y="0"/>
                  </a:lnTo>
                  <a:lnTo>
                    <a:pt x="82800" y="140"/>
                  </a:lnTo>
                  <a:lnTo>
                    <a:pt x="73031" y="2147"/>
                  </a:lnTo>
                  <a:lnTo>
                    <a:pt x="63486" y="5612"/>
                  </a:lnTo>
                  <a:lnTo>
                    <a:pt x="54412" y="10160"/>
                  </a:lnTo>
                  <a:lnTo>
                    <a:pt x="46000" y="15650"/>
                  </a:lnTo>
                  <a:lnTo>
                    <a:pt x="38488" y="22157"/>
                  </a:lnTo>
                  <a:lnTo>
                    <a:pt x="31913" y="29642"/>
                  </a:lnTo>
                  <a:lnTo>
                    <a:pt x="26157" y="37956"/>
                  </a:lnTo>
                  <a:lnTo>
                    <a:pt x="21047" y="46916"/>
                  </a:lnTo>
                  <a:lnTo>
                    <a:pt x="16429" y="56352"/>
                  </a:lnTo>
                  <a:lnTo>
                    <a:pt x="12496" y="66129"/>
                  </a:lnTo>
                  <a:lnTo>
                    <a:pt x="9757" y="76145"/>
                  </a:lnTo>
                  <a:lnTo>
                    <a:pt x="8402" y="86322"/>
                  </a:lnTo>
                  <a:lnTo>
                    <a:pt x="8476" y="96443"/>
                  </a:lnTo>
                  <a:lnTo>
                    <a:pt x="10046" y="106166"/>
                  </a:lnTo>
                  <a:lnTo>
                    <a:pt x="12998" y="115331"/>
                  </a:lnTo>
                  <a:lnTo>
                    <a:pt x="17251" y="123790"/>
                  </a:lnTo>
                  <a:lnTo>
                    <a:pt x="22846" y="131327"/>
                  </a:lnTo>
                  <a:lnTo>
                    <a:pt x="29686" y="137910"/>
                  </a:lnTo>
                  <a:lnTo>
                    <a:pt x="37718" y="143500"/>
                  </a:lnTo>
                  <a:lnTo>
                    <a:pt x="47011" y="147965"/>
                  </a:lnTo>
                  <a:lnTo>
                    <a:pt x="57481" y="151332"/>
                  </a:lnTo>
                  <a:lnTo>
                    <a:pt x="68766" y="153442"/>
                  </a:lnTo>
                  <a:lnTo>
                    <a:pt x="80332" y="153884"/>
                  </a:lnTo>
                  <a:lnTo>
                    <a:pt x="91850" y="152593"/>
                  </a:lnTo>
                  <a:lnTo>
                    <a:pt x="103193" y="149946"/>
                  </a:lnTo>
                  <a:lnTo>
                    <a:pt x="114342" y="146569"/>
                  </a:lnTo>
                  <a:lnTo>
                    <a:pt x="125310" y="142899"/>
                  </a:lnTo>
                  <a:lnTo>
                    <a:pt x="135678" y="139306"/>
                  </a:lnTo>
                  <a:lnTo>
                    <a:pt x="145611" y="135826"/>
                  </a:lnTo>
                  <a:lnTo>
                    <a:pt x="155983" y="132161"/>
                  </a:lnTo>
                  <a:lnTo>
                    <a:pt x="168456" y="127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3793" y="3184774"/>
              <a:ext cx="145358" cy="401388"/>
            </a:xfrm>
            <a:custGeom>
              <a:avLst/>
              <a:gdLst/>
              <a:ahLst/>
              <a:cxnLst/>
              <a:rect l="0" t="0" r="0" b="0"/>
              <a:pathLst>
                <a:path w="145358" h="401388">
                  <a:moveTo>
                    <a:pt x="82186" y="300158"/>
                  </a:moveTo>
                  <a:lnTo>
                    <a:pt x="82052" y="288557"/>
                  </a:lnTo>
                  <a:lnTo>
                    <a:pt x="80771" y="278709"/>
                  </a:lnTo>
                  <a:lnTo>
                    <a:pt x="78174" y="269717"/>
                  </a:lnTo>
                  <a:lnTo>
                    <a:pt x="74281" y="261794"/>
                  </a:lnTo>
                  <a:lnTo>
                    <a:pt x="69000" y="255712"/>
                  </a:lnTo>
                  <a:lnTo>
                    <a:pt x="62418" y="251753"/>
                  </a:lnTo>
                  <a:lnTo>
                    <a:pt x="54919" y="249898"/>
                  </a:lnTo>
                  <a:lnTo>
                    <a:pt x="47056" y="250085"/>
                  </a:lnTo>
                  <a:lnTo>
                    <a:pt x="39187" y="252066"/>
                  </a:lnTo>
                  <a:lnTo>
                    <a:pt x="31619" y="255648"/>
                  </a:lnTo>
                  <a:lnTo>
                    <a:pt x="24691" y="260785"/>
                  </a:lnTo>
                  <a:lnTo>
                    <a:pt x="18520" y="267314"/>
                  </a:lnTo>
                  <a:lnTo>
                    <a:pt x="13207" y="275135"/>
                  </a:lnTo>
                  <a:lnTo>
                    <a:pt x="8929" y="284287"/>
                  </a:lnTo>
                  <a:lnTo>
                    <a:pt x="5679" y="294666"/>
                  </a:lnTo>
                  <a:lnTo>
                    <a:pt x="3308" y="306059"/>
                  </a:lnTo>
                  <a:lnTo>
                    <a:pt x="1624" y="318231"/>
                  </a:lnTo>
                  <a:lnTo>
                    <a:pt x="461" y="330965"/>
                  </a:lnTo>
                  <a:lnTo>
                    <a:pt x="0" y="343769"/>
                  </a:lnTo>
                  <a:lnTo>
                    <a:pt x="746" y="355905"/>
                  </a:lnTo>
                  <a:lnTo>
                    <a:pt x="2884" y="367022"/>
                  </a:lnTo>
                  <a:lnTo>
                    <a:pt x="6456" y="376960"/>
                  </a:lnTo>
                  <a:lnTo>
                    <a:pt x="11528" y="385572"/>
                  </a:lnTo>
                  <a:lnTo>
                    <a:pt x="17975" y="392902"/>
                  </a:lnTo>
                  <a:lnTo>
                    <a:pt x="25389" y="398503"/>
                  </a:lnTo>
                  <a:lnTo>
                    <a:pt x="33195" y="401387"/>
                  </a:lnTo>
                  <a:lnTo>
                    <a:pt x="41027" y="401250"/>
                  </a:lnTo>
                  <a:lnTo>
                    <a:pt x="48571" y="398396"/>
                  </a:lnTo>
                  <a:lnTo>
                    <a:pt x="55484" y="393359"/>
                  </a:lnTo>
                  <a:lnTo>
                    <a:pt x="61653" y="386678"/>
                  </a:lnTo>
                  <a:lnTo>
                    <a:pt x="67305" y="378805"/>
                  </a:lnTo>
                  <a:lnTo>
                    <a:pt x="72875" y="370093"/>
                  </a:lnTo>
                  <a:lnTo>
                    <a:pt x="78624" y="360799"/>
                  </a:lnTo>
                  <a:lnTo>
                    <a:pt x="84472" y="351103"/>
                  </a:lnTo>
                  <a:lnTo>
                    <a:pt x="90098" y="341135"/>
                  </a:lnTo>
                  <a:lnTo>
                    <a:pt x="95324" y="330978"/>
                  </a:lnTo>
                  <a:lnTo>
                    <a:pt x="99969" y="320529"/>
                  </a:lnTo>
                  <a:lnTo>
                    <a:pt x="103783" y="309521"/>
                  </a:lnTo>
                  <a:lnTo>
                    <a:pt x="106715" y="297852"/>
                  </a:lnTo>
                  <a:lnTo>
                    <a:pt x="108869" y="285574"/>
                  </a:lnTo>
                  <a:lnTo>
                    <a:pt x="110405" y="272799"/>
                  </a:lnTo>
                  <a:lnTo>
                    <a:pt x="111483" y="259648"/>
                  </a:lnTo>
                  <a:lnTo>
                    <a:pt x="112396" y="246224"/>
                  </a:lnTo>
                  <a:lnTo>
                    <a:pt x="113551" y="232606"/>
                  </a:lnTo>
                  <a:lnTo>
                    <a:pt x="115142" y="218853"/>
                  </a:lnTo>
                  <a:lnTo>
                    <a:pt x="117027" y="205008"/>
                  </a:lnTo>
                  <a:lnTo>
                    <a:pt x="118831" y="191100"/>
                  </a:lnTo>
                  <a:lnTo>
                    <a:pt x="120338" y="177149"/>
                  </a:lnTo>
                  <a:lnTo>
                    <a:pt x="121501" y="163170"/>
                  </a:lnTo>
                  <a:lnTo>
                    <a:pt x="122356" y="149171"/>
                  </a:lnTo>
                  <a:lnTo>
                    <a:pt x="122961" y="135159"/>
                  </a:lnTo>
                  <a:lnTo>
                    <a:pt x="123214" y="121138"/>
                  </a:lnTo>
                  <a:lnTo>
                    <a:pt x="122859" y="107113"/>
                  </a:lnTo>
                  <a:lnTo>
                    <a:pt x="121806" y="93087"/>
                  </a:lnTo>
                  <a:lnTo>
                    <a:pt x="120117" y="79227"/>
                  </a:lnTo>
                  <a:lnTo>
                    <a:pt x="117912" y="65840"/>
                  </a:lnTo>
                  <a:lnTo>
                    <a:pt x="115318" y="53058"/>
                  </a:lnTo>
                  <a:lnTo>
                    <a:pt x="112441" y="40847"/>
                  </a:lnTo>
                  <a:lnTo>
                    <a:pt x="109364" y="29107"/>
                  </a:lnTo>
                  <a:lnTo>
                    <a:pt x="106123" y="17757"/>
                  </a:lnTo>
                  <a:lnTo>
                    <a:pt x="101872" y="7833"/>
                  </a:lnTo>
                  <a:lnTo>
                    <a:pt x="96103" y="1570"/>
                  </a:lnTo>
                  <a:lnTo>
                    <a:pt x="90398" y="0"/>
                  </a:lnTo>
                  <a:lnTo>
                    <a:pt x="86010" y="2672"/>
                  </a:lnTo>
                  <a:lnTo>
                    <a:pt x="83323" y="8678"/>
                  </a:lnTo>
                  <a:lnTo>
                    <a:pt x="82063" y="17142"/>
                  </a:lnTo>
                  <a:lnTo>
                    <a:pt x="81625" y="27356"/>
                  </a:lnTo>
                  <a:lnTo>
                    <a:pt x="81566" y="38792"/>
                  </a:lnTo>
                  <a:lnTo>
                    <a:pt x="81649" y="51070"/>
                  </a:lnTo>
                  <a:lnTo>
                    <a:pt x="81767" y="63922"/>
                  </a:lnTo>
                  <a:lnTo>
                    <a:pt x="81876" y="77162"/>
                  </a:lnTo>
                  <a:lnTo>
                    <a:pt x="81964" y="90666"/>
                  </a:lnTo>
                  <a:lnTo>
                    <a:pt x="82031" y="104346"/>
                  </a:lnTo>
                  <a:lnTo>
                    <a:pt x="82083" y="118145"/>
                  </a:lnTo>
                  <a:lnTo>
                    <a:pt x="82290" y="132023"/>
                  </a:lnTo>
                  <a:lnTo>
                    <a:pt x="82962" y="145954"/>
                  </a:lnTo>
                  <a:lnTo>
                    <a:pt x="84231" y="159921"/>
                  </a:lnTo>
                  <a:lnTo>
                    <a:pt x="86068" y="173912"/>
                  </a:lnTo>
                  <a:lnTo>
                    <a:pt x="88372" y="187918"/>
                  </a:lnTo>
                  <a:lnTo>
                    <a:pt x="91033" y="201930"/>
                  </a:lnTo>
                  <a:lnTo>
                    <a:pt x="93954" y="215781"/>
                  </a:lnTo>
                  <a:lnTo>
                    <a:pt x="97061" y="229161"/>
                  </a:lnTo>
                  <a:lnTo>
                    <a:pt x="100297" y="241944"/>
                  </a:lnTo>
                  <a:lnTo>
                    <a:pt x="103621" y="254326"/>
                  </a:lnTo>
                  <a:lnTo>
                    <a:pt x="107006" y="266712"/>
                  </a:lnTo>
                  <a:lnTo>
                    <a:pt x="110436" y="279337"/>
                  </a:lnTo>
                  <a:lnTo>
                    <a:pt x="114062" y="291935"/>
                  </a:lnTo>
                  <a:lnTo>
                    <a:pt x="118182" y="303868"/>
                  </a:lnTo>
                  <a:lnTo>
                    <a:pt x="122911" y="314816"/>
                  </a:lnTo>
                  <a:lnTo>
                    <a:pt x="127904" y="324685"/>
                  </a:lnTo>
                  <a:lnTo>
                    <a:pt x="132942" y="334508"/>
                  </a:lnTo>
                  <a:lnTo>
                    <a:pt x="138470" y="346262"/>
                  </a:lnTo>
                  <a:lnTo>
                    <a:pt x="145357" y="363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32420" y="3179606"/>
              <a:ext cx="15228" cy="336913"/>
            </a:xfrm>
            <a:custGeom>
              <a:avLst/>
              <a:gdLst/>
              <a:ahLst/>
              <a:cxnLst/>
              <a:rect l="0" t="0" r="0" b="0"/>
              <a:pathLst>
                <a:path w="15228" h="336913">
                  <a:moveTo>
                    <a:pt x="4699" y="0"/>
                  </a:moveTo>
                  <a:lnTo>
                    <a:pt x="4699" y="14602"/>
                  </a:lnTo>
                  <a:lnTo>
                    <a:pt x="4699" y="27873"/>
                  </a:lnTo>
                  <a:lnTo>
                    <a:pt x="4694" y="41069"/>
                  </a:lnTo>
                  <a:lnTo>
                    <a:pt x="4521" y="54238"/>
                  </a:lnTo>
                  <a:lnTo>
                    <a:pt x="3873" y="67099"/>
                  </a:lnTo>
                  <a:lnTo>
                    <a:pt x="2629" y="79508"/>
                  </a:lnTo>
                  <a:lnTo>
                    <a:pt x="1149" y="91794"/>
                  </a:lnTo>
                  <a:lnTo>
                    <a:pt x="149" y="104644"/>
                  </a:lnTo>
                  <a:lnTo>
                    <a:pt x="0" y="118403"/>
                  </a:lnTo>
                  <a:lnTo>
                    <a:pt x="732" y="133085"/>
                  </a:lnTo>
                  <a:lnTo>
                    <a:pt x="2221" y="148552"/>
                  </a:lnTo>
                  <a:lnTo>
                    <a:pt x="4294" y="164628"/>
                  </a:lnTo>
                  <a:lnTo>
                    <a:pt x="6635" y="181153"/>
                  </a:lnTo>
                  <a:lnTo>
                    <a:pt x="8811" y="197997"/>
                  </a:lnTo>
                  <a:lnTo>
                    <a:pt x="10601" y="215062"/>
                  </a:lnTo>
                  <a:lnTo>
                    <a:pt x="11969" y="232112"/>
                  </a:lnTo>
                  <a:lnTo>
                    <a:pt x="12969" y="248793"/>
                  </a:lnTo>
                  <a:lnTo>
                    <a:pt x="13679" y="264927"/>
                  </a:lnTo>
                  <a:lnTo>
                    <a:pt x="14175" y="280113"/>
                  </a:lnTo>
                  <a:lnTo>
                    <a:pt x="14570" y="295235"/>
                  </a:lnTo>
                  <a:lnTo>
                    <a:pt x="14901" y="312738"/>
                  </a:lnTo>
                  <a:lnTo>
                    <a:pt x="1522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00248" y="3139478"/>
              <a:ext cx="368499" cy="354842"/>
            </a:xfrm>
            <a:custGeom>
              <a:avLst/>
              <a:gdLst/>
              <a:ahLst/>
              <a:cxnLst/>
              <a:rect l="0" t="0" r="0" b="0"/>
              <a:pathLst>
                <a:path w="368499" h="354842">
                  <a:moveTo>
                    <a:pt x="0" y="82242"/>
                  </a:moveTo>
                  <a:lnTo>
                    <a:pt x="3001" y="73508"/>
                  </a:lnTo>
                  <a:lnTo>
                    <a:pt x="6423" y="65801"/>
                  </a:lnTo>
                  <a:lnTo>
                    <a:pt x="10624" y="58399"/>
                  </a:lnTo>
                  <a:lnTo>
                    <a:pt x="15697" y="51138"/>
                  </a:lnTo>
                  <a:lnTo>
                    <a:pt x="21827" y="43959"/>
                  </a:lnTo>
                  <a:lnTo>
                    <a:pt x="29011" y="36838"/>
                  </a:lnTo>
                  <a:lnTo>
                    <a:pt x="37098" y="29921"/>
                  </a:lnTo>
                  <a:lnTo>
                    <a:pt x="45893" y="23502"/>
                  </a:lnTo>
                  <a:lnTo>
                    <a:pt x="55222" y="17709"/>
                  </a:lnTo>
                  <a:lnTo>
                    <a:pt x="65265" y="12667"/>
                  </a:lnTo>
                  <a:lnTo>
                    <a:pt x="76523" y="8579"/>
                  </a:lnTo>
                  <a:lnTo>
                    <a:pt x="89169" y="5460"/>
                  </a:lnTo>
                  <a:lnTo>
                    <a:pt x="102916" y="3178"/>
                  </a:lnTo>
                  <a:lnTo>
                    <a:pt x="117215" y="1556"/>
                  </a:lnTo>
                  <a:lnTo>
                    <a:pt x="131680" y="433"/>
                  </a:lnTo>
                  <a:lnTo>
                    <a:pt x="145969" y="0"/>
                  </a:lnTo>
                  <a:lnTo>
                    <a:pt x="159709" y="765"/>
                  </a:lnTo>
                  <a:lnTo>
                    <a:pt x="172757" y="2911"/>
                  </a:lnTo>
                  <a:lnTo>
                    <a:pt x="184992" y="6318"/>
                  </a:lnTo>
                  <a:lnTo>
                    <a:pt x="196223" y="10747"/>
                  </a:lnTo>
                  <a:lnTo>
                    <a:pt x="206448" y="15954"/>
                  </a:lnTo>
                  <a:lnTo>
                    <a:pt x="215809" y="21890"/>
                  </a:lnTo>
                  <a:lnTo>
                    <a:pt x="224491" y="28698"/>
                  </a:lnTo>
                  <a:lnTo>
                    <a:pt x="232660" y="36391"/>
                  </a:lnTo>
                  <a:lnTo>
                    <a:pt x="240132" y="45014"/>
                  </a:lnTo>
                  <a:lnTo>
                    <a:pt x="246399" y="54712"/>
                  </a:lnTo>
                  <a:lnTo>
                    <a:pt x="251280" y="65462"/>
                  </a:lnTo>
                  <a:lnTo>
                    <a:pt x="254897" y="77106"/>
                  </a:lnTo>
                  <a:lnTo>
                    <a:pt x="257491" y="89446"/>
                  </a:lnTo>
                  <a:lnTo>
                    <a:pt x="259305" y="102301"/>
                  </a:lnTo>
                  <a:lnTo>
                    <a:pt x="260390" y="115526"/>
                  </a:lnTo>
                  <a:lnTo>
                    <a:pt x="260602" y="129010"/>
                  </a:lnTo>
                  <a:lnTo>
                    <a:pt x="259929" y="142663"/>
                  </a:lnTo>
                  <a:lnTo>
                    <a:pt x="258325" y="156102"/>
                  </a:lnTo>
                  <a:lnTo>
                    <a:pt x="255647" y="168673"/>
                  </a:lnTo>
                  <a:lnTo>
                    <a:pt x="251920" y="180095"/>
                  </a:lnTo>
                  <a:lnTo>
                    <a:pt x="247469" y="190578"/>
                  </a:lnTo>
                  <a:lnTo>
                    <a:pt x="242796" y="200620"/>
                  </a:lnTo>
                  <a:lnTo>
                    <a:pt x="238204" y="210556"/>
                  </a:lnTo>
                  <a:lnTo>
                    <a:pt x="233478" y="220214"/>
                  </a:lnTo>
                  <a:lnTo>
                    <a:pt x="228013" y="229028"/>
                  </a:lnTo>
                  <a:lnTo>
                    <a:pt x="221524" y="236723"/>
                  </a:lnTo>
                  <a:lnTo>
                    <a:pt x="214199" y="242857"/>
                  </a:lnTo>
                  <a:lnTo>
                    <a:pt x="206510" y="246688"/>
                  </a:lnTo>
                  <a:lnTo>
                    <a:pt x="198811" y="248079"/>
                  </a:lnTo>
                  <a:lnTo>
                    <a:pt x="192350" y="248821"/>
                  </a:lnTo>
                  <a:lnTo>
                    <a:pt x="188983" y="251141"/>
                  </a:lnTo>
                  <a:lnTo>
                    <a:pt x="188890" y="254819"/>
                  </a:lnTo>
                  <a:lnTo>
                    <a:pt x="191249" y="259467"/>
                  </a:lnTo>
                  <a:lnTo>
                    <a:pt x="195244" y="264821"/>
                  </a:lnTo>
                  <a:lnTo>
                    <a:pt x="200298" y="270687"/>
                  </a:lnTo>
                  <a:lnTo>
                    <a:pt x="206034" y="276914"/>
                  </a:lnTo>
                  <a:lnTo>
                    <a:pt x="212212" y="283394"/>
                  </a:lnTo>
                  <a:lnTo>
                    <a:pt x="218677" y="290048"/>
                  </a:lnTo>
                  <a:lnTo>
                    <a:pt x="225334" y="296821"/>
                  </a:lnTo>
                  <a:lnTo>
                    <a:pt x="232284" y="303675"/>
                  </a:lnTo>
                  <a:lnTo>
                    <a:pt x="239791" y="310583"/>
                  </a:lnTo>
                  <a:lnTo>
                    <a:pt x="247956" y="317528"/>
                  </a:lnTo>
                  <a:lnTo>
                    <a:pt x="256730" y="324497"/>
                  </a:lnTo>
                  <a:lnTo>
                    <a:pt x="265998" y="331483"/>
                  </a:lnTo>
                  <a:lnTo>
                    <a:pt x="275642" y="338466"/>
                  </a:lnTo>
                  <a:lnTo>
                    <a:pt x="285558" y="344952"/>
                  </a:lnTo>
                  <a:lnTo>
                    <a:pt x="295668" y="350016"/>
                  </a:lnTo>
                  <a:lnTo>
                    <a:pt x="305907" y="353268"/>
                  </a:lnTo>
                  <a:lnTo>
                    <a:pt x="316165" y="354776"/>
                  </a:lnTo>
                  <a:lnTo>
                    <a:pt x="327491" y="354841"/>
                  </a:lnTo>
                  <a:lnTo>
                    <a:pt x="343118" y="352346"/>
                  </a:lnTo>
                  <a:lnTo>
                    <a:pt x="368498" y="345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46496" y="3358590"/>
              <a:ext cx="11722" cy="94758"/>
            </a:xfrm>
            <a:custGeom>
              <a:avLst/>
              <a:gdLst/>
              <a:ahLst/>
              <a:cxnLst/>
              <a:rect l="0" t="0" r="0" b="0"/>
              <a:pathLst>
                <a:path w="11722" h="94758">
                  <a:moveTo>
                    <a:pt x="11721" y="0"/>
                  </a:moveTo>
                  <a:lnTo>
                    <a:pt x="6055" y="5935"/>
                  </a:lnTo>
                  <a:lnTo>
                    <a:pt x="2411" y="12140"/>
                  </a:lnTo>
                  <a:lnTo>
                    <a:pt x="501" y="19235"/>
                  </a:lnTo>
                  <a:lnTo>
                    <a:pt x="0" y="27176"/>
                  </a:lnTo>
                  <a:lnTo>
                    <a:pt x="619" y="35822"/>
                  </a:lnTo>
                  <a:lnTo>
                    <a:pt x="2082" y="45007"/>
                  </a:lnTo>
                  <a:lnTo>
                    <a:pt x="3812" y="54325"/>
                  </a:lnTo>
                  <a:lnTo>
                    <a:pt x="5009" y="64160"/>
                  </a:lnTo>
                  <a:lnTo>
                    <a:pt x="4654" y="76492"/>
                  </a:lnTo>
                  <a:lnTo>
                    <a:pt x="1193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37160" y="3253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10860" y="3263834"/>
              <a:ext cx="147400" cy="186636"/>
            </a:xfrm>
            <a:custGeom>
              <a:avLst/>
              <a:gdLst/>
              <a:ahLst/>
              <a:cxnLst/>
              <a:rect l="0" t="0" r="0" b="0"/>
              <a:pathLst>
                <a:path w="147400" h="186636">
                  <a:moveTo>
                    <a:pt x="0" y="52642"/>
                  </a:moveTo>
                  <a:lnTo>
                    <a:pt x="3000" y="64243"/>
                  </a:lnTo>
                  <a:lnTo>
                    <a:pt x="6423" y="74092"/>
                  </a:lnTo>
                  <a:lnTo>
                    <a:pt x="10619" y="83101"/>
                  </a:lnTo>
                  <a:lnTo>
                    <a:pt x="15519" y="91716"/>
                  </a:lnTo>
                  <a:lnTo>
                    <a:pt x="21001" y="100392"/>
                  </a:lnTo>
                  <a:lnTo>
                    <a:pt x="26927" y="109368"/>
                  </a:lnTo>
                  <a:lnTo>
                    <a:pt x="33015" y="118698"/>
                  </a:lnTo>
                  <a:lnTo>
                    <a:pt x="38866" y="128346"/>
                  </a:lnTo>
                  <a:lnTo>
                    <a:pt x="44281" y="138242"/>
                  </a:lnTo>
                  <a:lnTo>
                    <a:pt x="49407" y="148158"/>
                  </a:lnTo>
                  <a:lnTo>
                    <a:pt x="54616" y="157736"/>
                  </a:lnTo>
                  <a:lnTo>
                    <a:pt x="60127" y="166790"/>
                  </a:lnTo>
                  <a:lnTo>
                    <a:pt x="66153" y="174835"/>
                  </a:lnTo>
                  <a:lnTo>
                    <a:pt x="72964" y="181027"/>
                  </a:lnTo>
                  <a:lnTo>
                    <a:pt x="80611" y="185063"/>
                  </a:lnTo>
                  <a:lnTo>
                    <a:pt x="88511" y="186635"/>
                  </a:lnTo>
                  <a:lnTo>
                    <a:pt x="95587" y="185196"/>
                  </a:lnTo>
                  <a:lnTo>
                    <a:pt x="101306" y="180749"/>
                  </a:lnTo>
                  <a:lnTo>
                    <a:pt x="105803" y="173882"/>
                  </a:lnTo>
                  <a:lnTo>
                    <a:pt x="109593" y="165463"/>
                  </a:lnTo>
                  <a:lnTo>
                    <a:pt x="113070" y="156143"/>
                  </a:lnTo>
                  <a:lnTo>
                    <a:pt x="116441" y="146316"/>
                  </a:lnTo>
                  <a:lnTo>
                    <a:pt x="119799" y="136201"/>
                  </a:lnTo>
                  <a:lnTo>
                    <a:pt x="123174" y="125917"/>
                  </a:lnTo>
                  <a:lnTo>
                    <a:pt x="126409" y="115369"/>
                  </a:lnTo>
                  <a:lnTo>
                    <a:pt x="129196" y="104287"/>
                  </a:lnTo>
                  <a:lnTo>
                    <a:pt x="131403" y="92571"/>
                  </a:lnTo>
                  <a:lnTo>
                    <a:pt x="133223" y="80428"/>
                  </a:lnTo>
                  <a:lnTo>
                    <a:pt x="135058" y="68276"/>
                  </a:lnTo>
                  <a:lnTo>
                    <a:pt x="137143" y="56370"/>
                  </a:lnTo>
                  <a:lnTo>
                    <a:pt x="139384" y="45037"/>
                  </a:lnTo>
                  <a:lnTo>
                    <a:pt x="141672" y="33541"/>
                  </a:lnTo>
                  <a:lnTo>
                    <a:pt x="144210" y="1975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19297" y="3262786"/>
              <a:ext cx="160061" cy="165429"/>
            </a:xfrm>
            <a:custGeom>
              <a:avLst/>
              <a:gdLst/>
              <a:ahLst/>
              <a:cxnLst/>
              <a:rect l="0" t="0" r="0" b="0"/>
              <a:pathLst>
                <a:path w="160061" h="165429">
                  <a:moveTo>
                    <a:pt x="12661" y="64219"/>
                  </a:moveTo>
                  <a:lnTo>
                    <a:pt x="18595" y="70086"/>
                  </a:lnTo>
                  <a:lnTo>
                    <a:pt x="24800" y="75651"/>
                  </a:lnTo>
                  <a:lnTo>
                    <a:pt x="31896" y="81437"/>
                  </a:lnTo>
                  <a:lnTo>
                    <a:pt x="39836" y="86999"/>
                  </a:lnTo>
                  <a:lnTo>
                    <a:pt x="48483" y="91384"/>
                  </a:lnTo>
                  <a:lnTo>
                    <a:pt x="57673" y="94147"/>
                  </a:lnTo>
                  <a:lnTo>
                    <a:pt x="67099" y="95174"/>
                  </a:lnTo>
                  <a:lnTo>
                    <a:pt x="76341" y="94418"/>
                  </a:lnTo>
                  <a:lnTo>
                    <a:pt x="85181" y="92054"/>
                  </a:lnTo>
                  <a:lnTo>
                    <a:pt x="93589" y="88384"/>
                  </a:lnTo>
                  <a:lnTo>
                    <a:pt x="101622" y="83719"/>
                  </a:lnTo>
                  <a:lnTo>
                    <a:pt x="109346" y="78325"/>
                  </a:lnTo>
                  <a:lnTo>
                    <a:pt x="116348" y="72250"/>
                  </a:lnTo>
                  <a:lnTo>
                    <a:pt x="121767" y="65341"/>
                  </a:lnTo>
                  <a:lnTo>
                    <a:pt x="125253" y="57587"/>
                  </a:lnTo>
                  <a:lnTo>
                    <a:pt x="126609" y="49261"/>
                  </a:lnTo>
                  <a:lnTo>
                    <a:pt x="125549" y="40827"/>
                  </a:lnTo>
                  <a:lnTo>
                    <a:pt x="122166" y="32565"/>
                  </a:lnTo>
                  <a:lnTo>
                    <a:pt x="116827" y="24730"/>
                  </a:lnTo>
                  <a:lnTo>
                    <a:pt x="109972" y="17621"/>
                  </a:lnTo>
                  <a:lnTo>
                    <a:pt x="101999" y="11333"/>
                  </a:lnTo>
                  <a:lnTo>
                    <a:pt x="93226" y="6112"/>
                  </a:lnTo>
                  <a:lnTo>
                    <a:pt x="83893" y="2427"/>
                  </a:lnTo>
                  <a:lnTo>
                    <a:pt x="74180" y="398"/>
                  </a:lnTo>
                  <a:lnTo>
                    <a:pt x="64370" y="0"/>
                  </a:lnTo>
                  <a:lnTo>
                    <a:pt x="54857" y="1246"/>
                  </a:lnTo>
                  <a:lnTo>
                    <a:pt x="45833" y="3975"/>
                  </a:lnTo>
                  <a:lnTo>
                    <a:pt x="37468" y="8078"/>
                  </a:lnTo>
                  <a:lnTo>
                    <a:pt x="29994" y="13572"/>
                  </a:lnTo>
                  <a:lnTo>
                    <a:pt x="23449" y="20339"/>
                  </a:lnTo>
                  <a:lnTo>
                    <a:pt x="17713" y="28153"/>
                  </a:lnTo>
                  <a:lnTo>
                    <a:pt x="12619" y="36767"/>
                  </a:lnTo>
                  <a:lnTo>
                    <a:pt x="8012" y="45968"/>
                  </a:lnTo>
                  <a:lnTo>
                    <a:pt x="4085" y="55585"/>
                  </a:lnTo>
                  <a:lnTo>
                    <a:pt x="1351" y="65494"/>
                  </a:lnTo>
                  <a:lnTo>
                    <a:pt x="0" y="75604"/>
                  </a:lnTo>
                  <a:lnTo>
                    <a:pt x="76" y="85849"/>
                  </a:lnTo>
                  <a:lnTo>
                    <a:pt x="1647" y="96188"/>
                  </a:lnTo>
                  <a:lnTo>
                    <a:pt x="4600" y="106581"/>
                  </a:lnTo>
                  <a:lnTo>
                    <a:pt x="8853" y="116678"/>
                  </a:lnTo>
                  <a:lnTo>
                    <a:pt x="14449" y="125853"/>
                  </a:lnTo>
                  <a:lnTo>
                    <a:pt x="21285" y="133837"/>
                  </a:lnTo>
                  <a:lnTo>
                    <a:pt x="29145" y="140689"/>
                  </a:lnTo>
                  <a:lnTo>
                    <a:pt x="37790" y="146607"/>
                  </a:lnTo>
                  <a:lnTo>
                    <a:pt x="47020" y="151808"/>
                  </a:lnTo>
                  <a:lnTo>
                    <a:pt x="56998" y="156320"/>
                  </a:lnTo>
                  <a:lnTo>
                    <a:pt x="68212" y="159986"/>
                  </a:lnTo>
                  <a:lnTo>
                    <a:pt x="80820" y="162785"/>
                  </a:lnTo>
                  <a:lnTo>
                    <a:pt x="94314" y="164641"/>
                  </a:lnTo>
                  <a:lnTo>
                    <a:pt x="109228" y="165428"/>
                  </a:lnTo>
                  <a:lnTo>
                    <a:pt x="129108" y="164097"/>
                  </a:lnTo>
                  <a:lnTo>
                    <a:pt x="160060" y="1589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42528" y="3221720"/>
              <a:ext cx="189514" cy="200231"/>
            </a:xfrm>
            <a:custGeom>
              <a:avLst/>
              <a:gdLst/>
              <a:ahLst/>
              <a:cxnLst/>
              <a:rect l="0" t="0" r="0" b="0"/>
              <a:pathLst>
                <a:path w="189514" h="200231">
                  <a:moveTo>
                    <a:pt x="0" y="136870"/>
                  </a:moveTo>
                  <a:lnTo>
                    <a:pt x="2934" y="145672"/>
                  </a:lnTo>
                  <a:lnTo>
                    <a:pt x="5716" y="154018"/>
                  </a:lnTo>
                  <a:lnTo>
                    <a:pt x="8616" y="162717"/>
                  </a:lnTo>
                  <a:lnTo>
                    <a:pt x="11656" y="171838"/>
                  </a:lnTo>
                  <a:lnTo>
                    <a:pt x="14821" y="181333"/>
                  </a:lnTo>
                  <a:lnTo>
                    <a:pt x="18068" y="191054"/>
                  </a:lnTo>
                  <a:lnTo>
                    <a:pt x="20788" y="198415"/>
                  </a:lnTo>
                  <a:lnTo>
                    <a:pt x="22050" y="200230"/>
                  </a:lnTo>
                  <a:lnTo>
                    <a:pt x="21813" y="197472"/>
                  </a:lnTo>
                  <a:lnTo>
                    <a:pt x="20459" y="191753"/>
                  </a:lnTo>
                  <a:lnTo>
                    <a:pt x="18357" y="184215"/>
                  </a:lnTo>
                  <a:lnTo>
                    <a:pt x="15768" y="175567"/>
                  </a:lnTo>
                  <a:lnTo>
                    <a:pt x="12866" y="166230"/>
                  </a:lnTo>
                  <a:lnTo>
                    <a:pt x="9927" y="156297"/>
                  </a:lnTo>
                  <a:lnTo>
                    <a:pt x="7328" y="145618"/>
                  </a:lnTo>
                  <a:lnTo>
                    <a:pt x="5254" y="134171"/>
                  </a:lnTo>
                  <a:lnTo>
                    <a:pt x="4031" y="122375"/>
                  </a:lnTo>
                  <a:lnTo>
                    <a:pt x="4191" y="110988"/>
                  </a:lnTo>
                  <a:lnTo>
                    <a:pt x="5900" y="100403"/>
                  </a:lnTo>
                  <a:lnTo>
                    <a:pt x="9166" y="90668"/>
                  </a:lnTo>
                  <a:lnTo>
                    <a:pt x="14025" y="81669"/>
                  </a:lnTo>
                  <a:lnTo>
                    <a:pt x="20330" y="73250"/>
                  </a:lnTo>
                  <a:lnTo>
                    <a:pt x="27816" y="65426"/>
                  </a:lnTo>
                  <a:lnTo>
                    <a:pt x="36202" y="58383"/>
                  </a:lnTo>
                  <a:lnTo>
                    <a:pt x="45247" y="52159"/>
                  </a:lnTo>
                  <a:lnTo>
                    <a:pt x="54758" y="46654"/>
                  </a:lnTo>
                  <a:lnTo>
                    <a:pt x="64594" y="41722"/>
                  </a:lnTo>
                  <a:lnTo>
                    <a:pt x="74655" y="37218"/>
                  </a:lnTo>
                  <a:lnTo>
                    <a:pt x="84868" y="33023"/>
                  </a:lnTo>
                  <a:lnTo>
                    <a:pt x="95185" y="29045"/>
                  </a:lnTo>
                  <a:lnTo>
                    <a:pt x="105572" y="25218"/>
                  </a:lnTo>
                  <a:lnTo>
                    <a:pt x="116005" y="21494"/>
                  </a:lnTo>
                  <a:lnTo>
                    <a:pt x="126470" y="17840"/>
                  </a:lnTo>
                  <a:lnTo>
                    <a:pt x="136947" y="14238"/>
                  </a:lnTo>
                  <a:lnTo>
                    <a:pt x="147167" y="10824"/>
                  </a:lnTo>
                  <a:lnTo>
                    <a:pt x="157721" y="7549"/>
                  </a:lnTo>
                  <a:lnTo>
                    <a:pt x="170654" y="4123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32794" y="4499269"/>
            <a:ext cx="2741528" cy="828151"/>
            <a:chOff x="332794" y="4499269"/>
            <a:chExt cx="2741528" cy="828151"/>
          </a:xfrm>
        </p:grpSpPr>
        <p:sp>
          <p:nvSpPr>
            <p:cNvPr id="54" name="Freeform 53"/>
            <p:cNvSpPr/>
            <p:nvPr/>
          </p:nvSpPr>
          <p:spPr>
            <a:xfrm>
              <a:off x="332794" y="4536766"/>
              <a:ext cx="372616" cy="569494"/>
            </a:xfrm>
            <a:custGeom>
              <a:avLst/>
              <a:gdLst/>
              <a:ahLst/>
              <a:cxnLst/>
              <a:rect l="0" t="0" r="0" b="0"/>
              <a:pathLst>
                <a:path w="372616" h="569494">
                  <a:moveTo>
                    <a:pt x="204159" y="85244"/>
                  </a:moveTo>
                  <a:lnTo>
                    <a:pt x="201158" y="76443"/>
                  </a:lnTo>
                  <a:lnTo>
                    <a:pt x="197736" y="68096"/>
                  </a:lnTo>
                  <a:lnTo>
                    <a:pt x="193540" y="59402"/>
                  </a:lnTo>
                  <a:lnTo>
                    <a:pt x="188639" y="50454"/>
                  </a:lnTo>
                  <a:lnTo>
                    <a:pt x="183158" y="41607"/>
                  </a:lnTo>
                  <a:lnTo>
                    <a:pt x="177223" y="33073"/>
                  </a:lnTo>
                  <a:lnTo>
                    <a:pt x="170789" y="25057"/>
                  </a:lnTo>
                  <a:lnTo>
                    <a:pt x="163642" y="17828"/>
                  </a:lnTo>
                  <a:lnTo>
                    <a:pt x="155724" y="11461"/>
                  </a:lnTo>
                  <a:lnTo>
                    <a:pt x="147120" y="6185"/>
                  </a:lnTo>
                  <a:lnTo>
                    <a:pt x="137967" y="2465"/>
                  </a:lnTo>
                  <a:lnTo>
                    <a:pt x="128401" y="413"/>
                  </a:lnTo>
                  <a:lnTo>
                    <a:pt x="118536" y="0"/>
                  </a:lnTo>
                  <a:lnTo>
                    <a:pt x="108462" y="1235"/>
                  </a:lnTo>
                  <a:lnTo>
                    <a:pt x="98246" y="3958"/>
                  </a:lnTo>
                  <a:lnTo>
                    <a:pt x="88099" y="8056"/>
                  </a:lnTo>
                  <a:lnTo>
                    <a:pt x="78359" y="13547"/>
                  </a:lnTo>
                  <a:lnTo>
                    <a:pt x="69182" y="20312"/>
                  </a:lnTo>
                  <a:lnTo>
                    <a:pt x="60715" y="28124"/>
                  </a:lnTo>
                  <a:lnTo>
                    <a:pt x="53173" y="36737"/>
                  </a:lnTo>
                  <a:lnTo>
                    <a:pt x="46582" y="45946"/>
                  </a:lnTo>
                  <a:lnTo>
                    <a:pt x="40816" y="55910"/>
                  </a:lnTo>
                  <a:lnTo>
                    <a:pt x="35702" y="67115"/>
                  </a:lnTo>
                  <a:lnTo>
                    <a:pt x="31072" y="79730"/>
                  </a:lnTo>
                  <a:lnTo>
                    <a:pt x="26790" y="93627"/>
                  </a:lnTo>
                  <a:lnTo>
                    <a:pt x="22754" y="108559"/>
                  </a:lnTo>
                  <a:lnTo>
                    <a:pt x="18892" y="124272"/>
                  </a:lnTo>
                  <a:lnTo>
                    <a:pt x="15314" y="140552"/>
                  </a:lnTo>
                  <a:lnTo>
                    <a:pt x="12291" y="157232"/>
                  </a:lnTo>
                  <a:lnTo>
                    <a:pt x="9921" y="174182"/>
                  </a:lnTo>
                  <a:lnTo>
                    <a:pt x="7991" y="190986"/>
                  </a:lnTo>
                  <a:lnTo>
                    <a:pt x="6081" y="206969"/>
                  </a:lnTo>
                  <a:lnTo>
                    <a:pt x="3951" y="221843"/>
                  </a:lnTo>
                  <a:lnTo>
                    <a:pt x="1858" y="236138"/>
                  </a:lnTo>
                  <a:lnTo>
                    <a:pt x="439" y="250957"/>
                  </a:lnTo>
                  <a:lnTo>
                    <a:pt x="0" y="266894"/>
                  </a:lnTo>
                  <a:lnTo>
                    <a:pt x="367" y="283872"/>
                  </a:lnTo>
                  <a:lnTo>
                    <a:pt x="1077" y="301428"/>
                  </a:lnTo>
                  <a:lnTo>
                    <a:pt x="1819" y="319196"/>
                  </a:lnTo>
                  <a:lnTo>
                    <a:pt x="2622" y="336671"/>
                  </a:lnTo>
                  <a:lnTo>
                    <a:pt x="3759" y="353163"/>
                  </a:lnTo>
                  <a:lnTo>
                    <a:pt x="5373" y="368399"/>
                  </a:lnTo>
                  <a:lnTo>
                    <a:pt x="7457" y="382611"/>
                  </a:lnTo>
                  <a:lnTo>
                    <a:pt x="9933" y="396316"/>
                  </a:lnTo>
                  <a:lnTo>
                    <a:pt x="12718" y="409877"/>
                  </a:lnTo>
                  <a:lnTo>
                    <a:pt x="15894" y="423463"/>
                  </a:lnTo>
                  <a:lnTo>
                    <a:pt x="19705" y="437131"/>
                  </a:lnTo>
                  <a:lnTo>
                    <a:pt x="24231" y="450885"/>
                  </a:lnTo>
                  <a:lnTo>
                    <a:pt x="29406" y="464547"/>
                  </a:lnTo>
                  <a:lnTo>
                    <a:pt x="35104" y="477793"/>
                  </a:lnTo>
                  <a:lnTo>
                    <a:pt x="41197" y="490477"/>
                  </a:lnTo>
                  <a:lnTo>
                    <a:pt x="47576" y="502622"/>
                  </a:lnTo>
                  <a:lnTo>
                    <a:pt x="54158" y="514316"/>
                  </a:lnTo>
                  <a:lnTo>
                    <a:pt x="60889" y="525658"/>
                  </a:lnTo>
                  <a:lnTo>
                    <a:pt x="68053" y="536411"/>
                  </a:lnTo>
                  <a:lnTo>
                    <a:pt x="76233" y="546033"/>
                  </a:lnTo>
                  <a:lnTo>
                    <a:pt x="85668" y="554312"/>
                  </a:lnTo>
                  <a:lnTo>
                    <a:pt x="96277" y="561023"/>
                  </a:lnTo>
                  <a:lnTo>
                    <a:pt x="107848" y="565784"/>
                  </a:lnTo>
                  <a:lnTo>
                    <a:pt x="120147" y="568571"/>
                  </a:lnTo>
                  <a:lnTo>
                    <a:pt x="132812" y="569493"/>
                  </a:lnTo>
                  <a:lnTo>
                    <a:pt x="145380" y="568607"/>
                  </a:lnTo>
                  <a:lnTo>
                    <a:pt x="157601" y="566122"/>
                  </a:lnTo>
                  <a:lnTo>
                    <a:pt x="169263" y="562186"/>
                  </a:lnTo>
                  <a:lnTo>
                    <a:pt x="180101" y="556804"/>
                  </a:lnTo>
                  <a:lnTo>
                    <a:pt x="190054" y="550107"/>
                  </a:lnTo>
                  <a:lnTo>
                    <a:pt x="199061" y="542172"/>
                  </a:lnTo>
                  <a:lnTo>
                    <a:pt x="206973" y="532943"/>
                  </a:lnTo>
                  <a:lnTo>
                    <a:pt x="213817" y="522511"/>
                  </a:lnTo>
                  <a:lnTo>
                    <a:pt x="219753" y="511082"/>
                  </a:lnTo>
                  <a:lnTo>
                    <a:pt x="224983" y="498887"/>
                  </a:lnTo>
                  <a:lnTo>
                    <a:pt x="229681" y="486128"/>
                  </a:lnTo>
                  <a:lnTo>
                    <a:pt x="233669" y="472968"/>
                  </a:lnTo>
                  <a:lnTo>
                    <a:pt x="236443" y="459529"/>
                  </a:lnTo>
                  <a:lnTo>
                    <a:pt x="237822" y="445900"/>
                  </a:lnTo>
                  <a:lnTo>
                    <a:pt x="237765" y="432307"/>
                  </a:lnTo>
                  <a:lnTo>
                    <a:pt x="236205" y="419101"/>
                  </a:lnTo>
                  <a:lnTo>
                    <a:pt x="233265" y="406440"/>
                  </a:lnTo>
                  <a:lnTo>
                    <a:pt x="229190" y="394309"/>
                  </a:lnTo>
                  <a:lnTo>
                    <a:pt x="224246" y="382623"/>
                  </a:lnTo>
                  <a:lnTo>
                    <a:pt x="218661" y="371287"/>
                  </a:lnTo>
                  <a:lnTo>
                    <a:pt x="212456" y="360537"/>
                  </a:lnTo>
                  <a:lnTo>
                    <a:pt x="205460" y="350917"/>
                  </a:lnTo>
                  <a:lnTo>
                    <a:pt x="197647" y="342644"/>
                  </a:lnTo>
                  <a:lnTo>
                    <a:pt x="189281" y="336106"/>
                  </a:lnTo>
                  <a:lnTo>
                    <a:pt x="180820" y="331995"/>
                  </a:lnTo>
                  <a:lnTo>
                    <a:pt x="172569" y="330466"/>
                  </a:lnTo>
                  <a:lnTo>
                    <a:pt x="165802" y="331512"/>
                  </a:lnTo>
                  <a:lnTo>
                    <a:pt x="163748" y="334774"/>
                  </a:lnTo>
                  <a:lnTo>
                    <a:pt x="167774" y="338684"/>
                  </a:lnTo>
                  <a:lnTo>
                    <a:pt x="175947" y="341831"/>
                  </a:lnTo>
                  <a:lnTo>
                    <a:pt x="186756" y="344038"/>
                  </a:lnTo>
                  <a:lnTo>
                    <a:pt x="199082" y="345522"/>
                  </a:lnTo>
                  <a:lnTo>
                    <a:pt x="212222" y="346504"/>
                  </a:lnTo>
                  <a:lnTo>
                    <a:pt x="225787" y="346985"/>
                  </a:lnTo>
                  <a:lnTo>
                    <a:pt x="239573" y="346770"/>
                  </a:lnTo>
                  <a:lnTo>
                    <a:pt x="253469" y="345805"/>
                  </a:lnTo>
                  <a:lnTo>
                    <a:pt x="267259" y="344171"/>
                  </a:lnTo>
                  <a:lnTo>
                    <a:pt x="280606" y="342002"/>
                  </a:lnTo>
                  <a:lnTo>
                    <a:pt x="293365" y="339430"/>
                  </a:lnTo>
                  <a:lnTo>
                    <a:pt x="305563" y="336569"/>
                  </a:lnTo>
                  <a:lnTo>
                    <a:pt x="317296" y="333501"/>
                  </a:lnTo>
                  <a:lnTo>
                    <a:pt x="328659" y="330297"/>
                  </a:lnTo>
                  <a:lnTo>
                    <a:pt x="339294" y="327152"/>
                  </a:lnTo>
                  <a:lnTo>
                    <a:pt x="349436" y="324086"/>
                  </a:lnTo>
                  <a:lnTo>
                    <a:pt x="359979" y="320831"/>
                  </a:lnTo>
                  <a:lnTo>
                    <a:pt x="372615" y="31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7439" y="4866073"/>
              <a:ext cx="218541" cy="193287"/>
            </a:xfrm>
            <a:custGeom>
              <a:avLst/>
              <a:gdLst/>
              <a:ahLst/>
              <a:cxnLst/>
              <a:rect l="0" t="0" r="0" b="0"/>
              <a:pathLst>
                <a:path w="218541" h="193287">
                  <a:moveTo>
                    <a:pt x="102726" y="103377"/>
                  </a:moveTo>
                  <a:lnTo>
                    <a:pt x="105593" y="94509"/>
                  </a:lnTo>
                  <a:lnTo>
                    <a:pt x="107735" y="85522"/>
                  </a:lnTo>
                  <a:lnTo>
                    <a:pt x="109329" y="75536"/>
                  </a:lnTo>
                  <a:lnTo>
                    <a:pt x="110164" y="64901"/>
                  </a:lnTo>
                  <a:lnTo>
                    <a:pt x="109716" y="54387"/>
                  </a:lnTo>
                  <a:lnTo>
                    <a:pt x="107807" y="44434"/>
                  </a:lnTo>
                  <a:lnTo>
                    <a:pt x="104570" y="35148"/>
                  </a:lnTo>
                  <a:lnTo>
                    <a:pt x="100261" y="26460"/>
                  </a:lnTo>
                  <a:lnTo>
                    <a:pt x="95138" y="18264"/>
                  </a:lnTo>
                  <a:lnTo>
                    <a:pt x="89259" y="10931"/>
                  </a:lnTo>
                  <a:lnTo>
                    <a:pt x="82490" y="5283"/>
                  </a:lnTo>
                  <a:lnTo>
                    <a:pt x="74833" y="1636"/>
                  </a:lnTo>
                  <a:lnTo>
                    <a:pt x="66573" y="0"/>
                  </a:lnTo>
                  <a:lnTo>
                    <a:pt x="58184" y="340"/>
                  </a:lnTo>
                  <a:lnTo>
                    <a:pt x="49948" y="2425"/>
                  </a:lnTo>
                  <a:lnTo>
                    <a:pt x="41961" y="6079"/>
                  </a:lnTo>
                  <a:lnTo>
                    <a:pt x="34218" y="11263"/>
                  </a:lnTo>
                  <a:lnTo>
                    <a:pt x="26686" y="17829"/>
                  </a:lnTo>
                  <a:lnTo>
                    <a:pt x="19645" y="25845"/>
                  </a:lnTo>
                  <a:lnTo>
                    <a:pt x="13668" y="35660"/>
                  </a:lnTo>
                  <a:lnTo>
                    <a:pt x="8981" y="47298"/>
                  </a:lnTo>
                  <a:lnTo>
                    <a:pt x="5494" y="60349"/>
                  </a:lnTo>
                  <a:lnTo>
                    <a:pt x="2988" y="74174"/>
                  </a:lnTo>
                  <a:lnTo>
                    <a:pt x="1232" y="88318"/>
                  </a:lnTo>
                  <a:lnTo>
                    <a:pt x="186" y="102389"/>
                  </a:lnTo>
                  <a:lnTo>
                    <a:pt x="0" y="115983"/>
                  </a:lnTo>
                  <a:lnTo>
                    <a:pt x="691" y="128938"/>
                  </a:lnTo>
                  <a:lnTo>
                    <a:pt x="2305" y="141280"/>
                  </a:lnTo>
                  <a:lnTo>
                    <a:pt x="4992" y="153116"/>
                  </a:lnTo>
                  <a:lnTo>
                    <a:pt x="8737" y="164547"/>
                  </a:lnTo>
                  <a:lnTo>
                    <a:pt x="13710" y="175021"/>
                  </a:lnTo>
                  <a:lnTo>
                    <a:pt x="20330" y="183394"/>
                  </a:lnTo>
                  <a:lnTo>
                    <a:pt x="28666" y="189202"/>
                  </a:lnTo>
                  <a:lnTo>
                    <a:pt x="38178" y="192456"/>
                  </a:lnTo>
                  <a:lnTo>
                    <a:pt x="47940" y="193286"/>
                  </a:lnTo>
                  <a:lnTo>
                    <a:pt x="57389" y="192019"/>
                  </a:lnTo>
                  <a:lnTo>
                    <a:pt x="66340" y="188764"/>
                  </a:lnTo>
                  <a:lnTo>
                    <a:pt x="74805" y="183322"/>
                  </a:lnTo>
                  <a:lnTo>
                    <a:pt x="82862" y="175783"/>
                  </a:lnTo>
                  <a:lnTo>
                    <a:pt x="90441" y="166641"/>
                  </a:lnTo>
                  <a:lnTo>
                    <a:pt x="97320" y="156597"/>
                  </a:lnTo>
                  <a:lnTo>
                    <a:pt x="103434" y="146135"/>
                  </a:lnTo>
                  <a:lnTo>
                    <a:pt x="108864" y="135350"/>
                  </a:lnTo>
                  <a:lnTo>
                    <a:pt x="113746" y="124051"/>
                  </a:lnTo>
                  <a:lnTo>
                    <a:pt x="118224" y="112222"/>
                  </a:lnTo>
                  <a:lnTo>
                    <a:pt x="122632" y="102308"/>
                  </a:lnTo>
                  <a:lnTo>
                    <a:pt x="127042" y="97874"/>
                  </a:lnTo>
                  <a:lnTo>
                    <a:pt x="131219" y="98706"/>
                  </a:lnTo>
                  <a:lnTo>
                    <a:pt x="135542" y="103181"/>
                  </a:lnTo>
                  <a:lnTo>
                    <a:pt x="140472" y="109610"/>
                  </a:lnTo>
                  <a:lnTo>
                    <a:pt x="146389" y="116491"/>
                  </a:lnTo>
                  <a:lnTo>
                    <a:pt x="153371" y="123014"/>
                  </a:lnTo>
                  <a:lnTo>
                    <a:pt x="161295" y="128592"/>
                  </a:lnTo>
                  <a:lnTo>
                    <a:pt x="169966" y="132614"/>
                  </a:lnTo>
                  <a:lnTo>
                    <a:pt x="179182" y="134927"/>
                  </a:lnTo>
                  <a:lnTo>
                    <a:pt x="188333" y="135875"/>
                  </a:lnTo>
                  <a:lnTo>
                    <a:pt x="197298" y="136184"/>
                  </a:lnTo>
                  <a:lnTo>
                    <a:pt x="206862" y="135883"/>
                  </a:lnTo>
                  <a:lnTo>
                    <a:pt x="218540" y="1349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27560" y="4537782"/>
              <a:ext cx="9477" cy="473784"/>
            </a:xfrm>
            <a:custGeom>
              <a:avLst/>
              <a:gdLst/>
              <a:ahLst/>
              <a:cxnLst/>
              <a:rect l="0" t="0" r="0" b="0"/>
              <a:pathLst>
                <a:path w="9477" h="473784">
                  <a:moveTo>
                    <a:pt x="9476" y="0"/>
                  </a:moveTo>
                  <a:lnTo>
                    <a:pt x="6609" y="8935"/>
                  </a:lnTo>
                  <a:lnTo>
                    <a:pt x="4467" y="18563"/>
                  </a:lnTo>
                  <a:lnTo>
                    <a:pt x="2864" y="29855"/>
                  </a:lnTo>
                  <a:lnTo>
                    <a:pt x="1684" y="42695"/>
                  </a:lnTo>
                  <a:lnTo>
                    <a:pt x="835" y="56822"/>
                  </a:lnTo>
                  <a:lnTo>
                    <a:pt x="242" y="71938"/>
                  </a:lnTo>
                  <a:lnTo>
                    <a:pt x="0" y="87454"/>
                  </a:lnTo>
                  <a:lnTo>
                    <a:pt x="365" y="102545"/>
                  </a:lnTo>
                  <a:lnTo>
                    <a:pt x="1420" y="116810"/>
                  </a:lnTo>
                  <a:lnTo>
                    <a:pt x="2942" y="130690"/>
                  </a:lnTo>
                  <a:lnTo>
                    <a:pt x="4502" y="145228"/>
                  </a:lnTo>
                  <a:lnTo>
                    <a:pt x="5845" y="160976"/>
                  </a:lnTo>
                  <a:lnTo>
                    <a:pt x="6898" y="177827"/>
                  </a:lnTo>
                  <a:lnTo>
                    <a:pt x="7680" y="195298"/>
                  </a:lnTo>
                  <a:lnTo>
                    <a:pt x="8240" y="213023"/>
                  </a:lnTo>
                  <a:lnTo>
                    <a:pt x="8633" y="230978"/>
                  </a:lnTo>
                  <a:lnTo>
                    <a:pt x="8905" y="249390"/>
                  </a:lnTo>
                  <a:lnTo>
                    <a:pt x="9090" y="268360"/>
                  </a:lnTo>
                  <a:lnTo>
                    <a:pt x="9217" y="287692"/>
                  </a:lnTo>
                  <a:lnTo>
                    <a:pt x="9302" y="306982"/>
                  </a:lnTo>
                  <a:lnTo>
                    <a:pt x="9359" y="325994"/>
                  </a:lnTo>
                  <a:lnTo>
                    <a:pt x="9398" y="344508"/>
                  </a:lnTo>
                  <a:lnTo>
                    <a:pt x="9424" y="362247"/>
                  </a:lnTo>
                  <a:lnTo>
                    <a:pt x="9441" y="379136"/>
                  </a:lnTo>
                  <a:lnTo>
                    <a:pt x="9453" y="395245"/>
                  </a:lnTo>
                  <a:lnTo>
                    <a:pt x="9462" y="412582"/>
                  </a:lnTo>
                  <a:lnTo>
                    <a:pt x="9469" y="436027"/>
                  </a:lnTo>
                  <a:lnTo>
                    <a:pt x="9476" y="4737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000207" y="4790466"/>
              <a:ext cx="105286" cy="215771"/>
            </a:xfrm>
            <a:custGeom>
              <a:avLst/>
              <a:gdLst/>
              <a:ahLst/>
              <a:cxnLst/>
              <a:rect l="0" t="0" r="0" b="0"/>
              <a:pathLst>
                <a:path w="105286" h="215771">
                  <a:moveTo>
                    <a:pt x="0" y="31586"/>
                  </a:moveTo>
                  <a:lnTo>
                    <a:pt x="2934" y="40454"/>
                  </a:lnTo>
                  <a:lnTo>
                    <a:pt x="5716" y="49441"/>
                  </a:lnTo>
                  <a:lnTo>
                    <a:pt x="8615" y="59432"/>
                  </a:lnTo>
                  <a:lnTo>
                    <a:pt x="11656" y="70240"/>
                  </a:lnTo>
                  <a:lnTo>
                    <a:pt x="14821" y="81402"/>
                  </a:lnTo>
                  <a:lnTo>
                    <a:pt x="18085" y="92612"/>
                  </a:lnTo>
                  <a:lnTo>
                    <a:pt x="21423" y="103897"/>
                  </a:lnTo>
                  <a:lnTo>
                    <a:pt x="24814" y="115530"/>
                  </a:lnTo>
                  <a:lnTo>
                    <a:pt x="28243" y="127649"/>
                  </a:lnTo>
                  <a:lnTo>
                    <a:pt x="31698" y="140245"/>
                  </a:lnTo>
                  <a:lnTo>
                    <a:pt x="35170" y="153239"/>
                  </a:lnTo>
                  <a:lnTo>
                    <a:pt x="38659" y="166531"/>
                  </a:lnTo>
                  <a:lnTo>
                    <a:pt x="42325" y="179712"/>
                  </a:lnTo>
                  <a:lnTo>
                    <a:pt x="46472" y="192102"/>
                  </a:lnTo>
                  <a:lnTo>
                    <a:pt x="51240" y="203352"/>
                  </a:lnTo>
                  <a:lnTo>
                    <a:pt x="57046" y="211992"/>
                  </a:lnTo>
                  <a:lnTo>
                    <a:pt x="63574" y="215770"/>
                  </a:lnTo>
                  <a:lnTo>
                    <a:pt x="69297" y="214582"/>
                  </a:lnTo>
                  <a:lnTo>
                    <a:pt x="73726" y="209467"/>
                  </a:lnTo>
                  <a:lnTo>
                    <a:pt x="76967" y="201518"/>
                  </a:lnTo>
                  <a:lnTo>
                    <a:pt x="79433" y="191435"/>
                  </a:lnTo>
                  <a:lnTo>
                    <a:pt x="81676" y="179530"/>
                  </a:lnTo>
                  <a:lnTo>
                    <a:pt x="84019" y="166108"/>
                  </a:lnTo>
                  <a:lnTo>
                    <a:pt x="86418" y="151497"/>
                  </a:lnTo>
                  <a:lnTo>
                    <a:pt x="88571" y="136001"/>
                  </a:lnTo>
                  <a:lnTo>
                    <a:pt x="90319" y="119873"/>
                  </a:lnTo>
                  <a:lnTo>
                    <a:pt x="91813" y="103464"/>
                  </a:lnTo>
                  <a:lnTo>
                    <a:pt x="93423" y="87219"/>
                  </a:lnTo>
                  <a:lnTo>
                    <a:pt x="95352" y="71381"/>
                  </a:lnTo>
                  <a:lnTo>
                    <a:pt x="97488" y="56395"/>
                  </a:lnTo>
                  <a:lnTo>
                    <a:pt x="99693" y="41428"/>
                  </a:lnTo>
                  <a:lnTo>
                    <a:pt x="102162" y="2405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147606" y="4815440"/>
              <a:ext cx="178985" cy="150790"/>
            </a:xfrm>
            <a:custGeom>
              <a:avLst/>
              <a:gdLst/>
              <a:ahLst/>
              <a:cxnLst/>
              <a:rect l="0" t="0" r="0" b="0"/>
              <a:pathLst>
                <a:path w="178985" h="150790">
                  <a:moveTo>
                    <a:pt x="0" y="69783"/>
                  </a:moveTo>
                  <a:lnTo>
                    <a:pt x="5934" y="75583"/>
                  </a:lnTo>
                  <a:lnTo>
                    <a:pt x="12139" y="80507"/>
                  </a:lnTo>
                  <a:lnTo>
                    <a:pt x="19239" y="85001"/>
                  </a:lnTo>
                  <a:lnTo>
                    <a:pt x="27352" y="88876"/>
                  </a:lnTo>
                  <a:lnTo>
                    <a:pt x="36647" y="91593"/>
                  </a:lnTo>
                  <a:lnTo>
                    <a:pt x="47086" y="92944"/>
                  </a:lnTo>
                  <a:lnTo>
                    <a:pt x="58165" y="92872"/>
                  </a:lnTo>
                  <a:lnTo>
                    <a:pt x="69055" y="91307"/>
                  </a:lnTo>
                  <a:lnTo>
                    <a:pt x="79293" y="88359"/>
                  </a:lnTo>
                  <a:lnTo>
                    <a:pt x="88621" y="84109"/>
                  </a:lnTo>
                  <a:lnTo>
                    <a:pt x="96813" y="78516"/>
                  </a:lnTo>
                  <a:lnTo>
                    <a:pt x="103868" y="71677"/>
                  </a:lnTo>
                  <a:lnTo>
                    <a:pt x="109622" y="63647"/>
                  </a:lnTo>
                  <a:lnTo>
                    <a:pt x="113672" y="54355"/>
                  </a:lnTo>
                  <a:lnTo>
                    <a:pt x="115946" y="43894"/>
                  </a:lnTo>
                  <a:lnTo>
                    <a:pt x="116339" y="32955"/>
                  </a:lnTo>
                  <a:lnTo>
                    <a:pt x="114559" y="22686"/>
                  </a:lnTo>
                  <a:lnTo>
                    <a:pt x="110661" y="13689"/>
                  </a:lnTo>
                  <a:lnTo>
                    <a:pt x="105130" y="6516"/>
                  </a:lnTo>
                  <a:lnTo>
                    <a:pt x="98670" y="1905"/>
                  </a:lnTo>
                  <a:lnTo>
                    <a:pt x="91781" y="0"/>
                  </a:lnTo>
                  <a:lnTo>
                    <a:pt x="84889" y="637"/>
                  </a:lnTo>
                  <a:lnTo>
                    <a:pt x="78421" y="3632"/>
                  </a:lnTo>
                  <a:lnTo>
                    <a:pt x="72554" y="8639"/>
                  </a:lnTo>
                  <a:lnTo>
                    <a:pt x="67107" y="15233"/>
                  </a:lnTo>
                  <a:lnTo>
                    <a:pt x="61674" y="23011"/>
                  </a:lnTo>
                  <a:lnTo>
                    <a:pt x="56017" y="31644"/>
                  </a:lnTo>
                  <a:lnTo>
                    <a:pt x="50232" y="40877"/>
                  </a:lnTo>
                  <a:lnTo>
                    <a:pt x="44647" y="50528"/>
                  </a:lnTo>
                  <a:lnTo>
                    <a:pt x="39453" y="60463"/>
                  </a:lnTo>
                  <a:lnTo>
                    <a:pt x="35000" y="70592"/>
                  </a:lnTo>
                  <a:lnTo>
                    <a:pt x="31846" y="80853"/>
                  </a:lnTo>
                  <a:lnTo>
                    <a:pt x="30181" y="91197"/>
                  </a:lnTo>
                  <a:lnTo>
                    <a:pt x="30030" y="101432"/>
                  </a:lnTo>
                  <a:lnTo>
                    <a:pt x="31442" y="111232"/>
                  </a:lnTo>
                  <a:lnTo>
                    <a:pt x="34289" y="120444"/>
                  </a:lnTo>
                  <a:lnTo>
                    <a:pt x="38640" y="128766"/>
                  </a:lnTo>
                  <a:lnTo>
                    <a:pt x="44833" y="135677"/>
                  </a:lnTo>
                  <a:lnTo>
                    <a:pt x="52887" y="141028"/>
                  </a:lnTo>
                  <a:lnTo>
                    <a:pt x="62549" y="144976"/>
                  </a:lnTo>
                  <a:lnTo>
                    <a:pt x="73475" y="147800"/>
                  </a:lnTo>
                  <a:lnTo>
                    <a:pt x="85337" y="149768"/>
                  </a:lnTo>
                  <a:lnTo>
                    <a:pt x="97708" y="150789"/>
                  </a:lnTo>
                  <a:lnTo>
                    <a:pt x="110077" y="150425"/>
                  </a:lnTo>
                  <a:lnTo>
                    <a:pt x="122161" y="148562"/>
                  </a:lnTo>
                  <a:lnTo>
                    <a:pt x="133629" y="145668"/>
                  </a:lnTo>
                  <a:lnTo>
                    <a:pt x="145238" y="142349"/>
                  </a:lnTo>
                  <a:lnTo>
                    <a:pt x="159122" y="138314"/>
                  </a:lnTo>
                  <a:lnTo>
                    <a:pt x="178984" y="1329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66627" y="4743749"/>
              <a:ext cx="135593" cy="204646"/>
            </a:xfrm>
            <a:custGeom>
              <a:avLst/>
              <a:gdLst/>
              <a:ahLst/>
              <a:cxnLst/>
              <a:rect l="0" t="0" r="0" b="0"/>
              <a:pathLst>
                <a:path w="135593" h="204646">
                  <a:moveTo>
                    <a:pt x="117891" y="4603"/>
                  </a:moveTo>
                  <a:lnTo>
                    <a:pt x="109089" y="1803"/>
                  </a:lnTo>
                  <a:lnTo>
                    <a:pt x="100743" y="301"/>
                  </a:lnTo>
                  <a:lnTo>
                    <a:pt x="92049" y="0"/>
                  </a:lnTo>
                  <a:lnTo>
                    <a:pt x="83100" y="852"/>
                  </a:lnTo>
                  <a:lnTo>
                    <a:pt x="74254" y="2968"/>
                  </a:lnTo>
                  <a:lnTo>
                    <a:pt x="65715" y="6290"/>
                  </a:lnTo>
                  <a:lnTo>
                    <a:pt x="57527" y="10625"/>
                  </a:lnTo>
                  <a:lnTo>
                    <a:pt x="49649" y="15744"/>
                  </a:lnTo>
                  <a:lnTo>
                    <a:pt x="42019" y="21442"/>
                  </a:lnTo>
                  <a:lnTo>
                    <a:pt x="34573" y="27553"/>
                  </a:lnTo>
                  <a:lnTo>
                    <a:pt x="27260" y="33954"/>
                  </a:lnTo>
                  <a:lnTo>
                    <a:pt x="20049" y="40564"/>
                  </a:lnTo>
                  <a:lnTo>
                    <a:pt x="13240" y="47646"/>
                  </a:lnTo>
                  <a:lnTo>
                    <a:pt x="7425" y="55771"/>
                  </a:lnTo>
                  <a:lnTo>
                    <a:pt x="2865" y="65147"/>
                  </a:lnTo>
                  <a:lnTo>
                    <a:pt x="0" y="74872"/>
                  </a:lnTo>
                  <a:lnTo>
                    <a:pt x="459" y="83334"/>
                  </a:lnTo>
                  <a:lnTo>
                    <a:pt x="4954" y="89644"/>
                  </a:lnTo>
                  <a:lnTo>
                    <a:pt x="12061" y="93637"/>
                  </a:lnTo>
                  <a:lnTo>
                    <a:pt x="21011" y="95988"/>
                  </a:lnTo>
                  <a:lnTo>
                    <a:pt x="31377" y="97519"/>
                  </a:lnTo>
                  <a:lnTo>
                    <a:pt x="42819" y="98957"/>
                  </a:lnTo>
                  <a:lnTo>
                    <a:pt x="55045" y="100678"/>
                  </a:lnTo>
                  <a:lnTo>
                    <a:pt x="67667" y="102786"/>
                  </a:lnTo>
                  <a:lnTo>
                    <a:pt x="80210" y="105256"/>
                  </a:lnTo>
                  <a:lnTo>
                    <a:pt x="92411" y="108030"/>
                  </a:lnTo>
                  <a:lnTo>
                    <a:pt x="103891" y="111363"/>
                  </a:lnTo>
                  <a:lnTo>
                    <a:pt x="114075" y="115808"/>
                  </a:lnTo>
                  <a:lnTo>
                    <a:pt x="122762" y="121572"/>
                  </a:lnTo>
                  <a:lnTo>
                    <a:pt x="129595" y="128392"/>
                  </a:lnTo>
                  <a:lnTo>
                    <a:pt x="133913" y="135733"/>
                  </a:lnTo>
                  <a:lnTo>
                    <a:pt x="135592" y="143225"/>
                  </a:lnTo>
                  <a:lnTo>
                    <a:pt x="134959" y="150695"/>
                  </a:lnTo>
                  <a:lnTo>
                    <a:pt x="132491" y="158083"/>
                  </a:lnTo>
                  <a:lnTo>
                    <a:pt x="128648" y="165376"/>
                  </a:lnTo>
                  <a:lnTo>
                    <a:pt x="123648" y="172426"/>
                  </a:lnTo>
                  <a:lnTo>
                    <a:pt x="117477" y="178940"/>
                  </a:lnTo>
                  <a:lnTo>
                    <a:pt x="110216" y="184802"/>
                  </a:lnTo>
                  <a:lnTo>
                    <a:pt x="101884" y="189892"/>
                  </a:lnTo>
                  <a:lnTo>
                    <a:pt x="92382" y="194012"/>
                  </a:lnTo>
                  <a:lnTo>
                    <a:pt x="81768" y="197153"/>
                  </a:lnTo>
                  <a:lnTo>
                    <a:pt x="70255" y="199455"/>
                  </a:lnTo>
                  <a:lnTo>
                    <a:pt x="56680" y="201339"/>
                  </a:lnTo>
                  <a:lnTo>
                    <a:pt x="36500" y="202975"/>
                  </a:lnTo>
                  <a:lnTo>
                    <a:pt x="2077" y="2046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616776" y="4548311"/>
              <a:ext cx="36199" cy="400084"/>
            </a:xfrm>
            <a:custGeom>
              <a:avLst/>
              <a:gdLst/>
              <a:ahLst/>
              <a:cxnLst/>
              <a:rect l="0" t="0" r="0" b="0"/>
              <a:pathLst>
                <a:path w="36199" h="400084">
                  <a:moveTo>
                    <a:pt x="4612" y="0"/>
                  </a:moveTo>
                  <a:lnTo>
                    <a:pt x="1812" y="8935"/>
                  </a:lnTo>
                  <a:lnTo>
                    <a:pt x="311" y="18562"/>
                  </a:lnTo>
                  <a:lnTo>
                    <a:pt x="0" y="29854"/>
                  </a:lnTo>
                  <a:lnTo>
                    <a:pt x="506" y="42695"/>
                  </a:lnTo>
                  <a:lnTo>
                    <a:pt x="1326" y="56823"/>
                  </a:lnTo>
                  <a:lnTo>
                    <a:pt x="2146" y="71938"/>
                  </a:lnTo>
                  <a:lnTo>
                    <a:pt x="3002" y="87454"/>
                  </a:lnTo>
                  <a:lnTo>
                    <a:pt x="4177" y="102545"/>
                  </a:lnTo>
                  <a:lnTo>
                    <a:pt x="5812" y="116810"/>
                  </a:lnTo>
                  <a:lnTo>
                    <a:pt x="7739" y="130689"/>
                  </a:lnTo>
                  <a:lnTo>
                    <a:pt x="9579" y="145227"/>
                  </a:lnTo>
                  <a:lnTo>
                    <a:pt x="11119" y="160975"/>
                  </a:lnTo>
                  <a:lnTo>
                    <a:pt x="12474" y="177826"/>
                  </a:lnTo>
                  <a:lnTo>
                    <a:pt x="13992" y="195297"/>
                  </a:lnTo>
                  <a:lnTo>
                    <a:pt x="15860" y="213014"/>
                  </a:lnTo>
                  <a:lnTo>
                    <a:pt x="17945" y="230622"/>
                  </a:lnTo>
                  <a:lnTo>
                    <a:pt x="19891" y="247738"/>
                  </a:lnTo>
                  <a:lnTo>
                    <a:pt x="21502" y="264201"/>
                  </a:lnTo>
                  <a:lnTo>
                    <a:pt x="22906" y="279882"/>
                  </a:lnTo>
                  <a:lnTo>
                    <a:pt x="24455" y="294579"/>
                  </a:lnTo>
                  <a:lnTo>
                    <a:pt x="26345" y="308289"/>
                  </a:lnTo>
                  <a:lnTo>
                    <a:pt x="28444" y="321311"/>
                  </a:lnTo>
                  <a:lnTo>
                    <a:pt x="30400" y="334138"/>
                  </a:lnTo>
                  <a:lnTo>
                    <a:pt x="32013" y="347051"/>
                  </a:lnTo>
                  <a:lnTo>
                    <a:pt x="33251" y="359553"/>
                  </a:lnTo>
                  <a:lnTo>
                    <a:pt x="34291" y="371682"/>
                  </a:lnTo>
                  <a:lnTo>
                    <a:pt x="35221" y="384509"/>
                  </a:lnTo>
                  <a:lnTo>
                    <a:pt x="36198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495046" y="4708952"/>
              <a:ext cx="242157" cy="39401"/>
            </a:xfrm>
            <a:custGeom>
              <a:avLst/>
              <a:gdLst/>
              <a:ahLst/>
              <a:cxnLst/>
              <a:rect l="0" t="0" r="0" b="0"/>
              <a:pathLst>
                <a:path w="242157" h="39401">
                  <a:moveTo>
                    <a:pt x="242156" y="7815"/>
                  </a:moveTo>
                  <a:lnTo>
                    <a:pt x="233220" y="4948"/>
                  </a:lnTo>
                  <a:lnTo>
                    <a:pt x="223593" y="2806"/>
                  </a:lnTo>
                  <a:lnTo>
                    <a:pt x="212301" y="1207"/>
                  </a:lnTo>
                  <a:lnTo>
                    <a:pt x="199461" y="200"/>
                  </a:lnTo>
                  <a:lnTo>
                    <a:pt x="185333" y="0"/>
                  </a:lnTo>
                  <a:lnTo>
                    <a:pt x="170213" y="651"/>
                  </a:lnTo>
                  <a:lnTo>
                    <a:pt x="154524" y="1889"/>
                  </a:lnTo>
                  <a:lnTo>
                    <a:pt x="138784" y="3254"/>
                  </a:lnTo>
                  <a:lnTo>
                    <a:pt x="123285" y="4467"/>
                  </a:lnTo>
                  <a:lnTo>
                    <a:pt x="108271" y="5602"/>
                  </a:lnTo>
                  <a:lnTo>
                    <a:pt x="94030" y="6970"/>
                  </a:lnTo>
                  <a:lnTo>
                    <a:pt x="80639" y="8746"/>
                  </a:lnTo>
                  <a:lnTo>
                    <a:pt x="68171" y="11110"/>
                  </a:lnTo>
                  <a:lnTo>
                    <a:pt x="56782" y="14308"/>
                  </a:lnTo>
                  <a:lnTo>
                    <a:pt x="46455" y="18381"/>
                  </a:lnTo>
                  <a:lnTo>
                    <a:pt x="37138" y="22917"/>
                  </a:lnTo>
                  <a:lnTo>
                    <a:pt x="27811" y="27591"/>
                  </a:lnTo>
                  <a:lnTo>
                    <a:pt x="16534" y="32814"/>
                  </a:lnTo>
                  <a:lnTo>
                    <a:pt x="0" y="394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720532" y="4769409"/>
              <a:ext cx="112334" cy="158686"/>
            </a:xfrm>
            <a:custGeom>
              <a:avLst/>
              <a:gdLst/>
              <a:ahLst/>
              <a:cxnLst/>
              <a:rect l="0" t="0" r="0" b="0"/>
              <a:pathLst>
                <a:path w="112334" h="158686">
                  <a:moveTo>
                    <a:pt x="58784" y="0"/>
                  </a:moveTo>
                  <a:lnTo>
                    <a:pt x="50050" y="3001"/>
                  </a:lnTo>
                  <a:lnTo>
                    <a:pt x="42343" y="6423"/>
                  </a:lnTo>
                  <a:lnTo>
                    <a:pt x="34945" y="10624"/>
                  </a:lnTo>
                  <a:lnTo>
                    <a:pt x="27857" y="15697"/>
                  </a:lnTo>
                  <a:lnTo>
                    <a:pt x="21326" y="21827"/>
                  </a:lnTo>
                  <a:lnTo>
                    <a:pt x="15459" y="29015"/>
                  </a:lnTo>
                  <a:lnTo>
                    <a:pt x="10367" y="37275"/>
                  </a:lnTo>
                  <a:lnTo>
                    <a:pt x="6245" y="46718"/>
                  </a:lnTo>
                  <a:lnTo>
                    <a:pt x="3108" y="57287"/>
                  </a:lnTo>
                  <a:lnTo>
                    <a:pt x="984" y="68636"/>
                  </a:lnTo>
                  <a:lnTo>
                    <a:pt x="0" y="80246"/>
                  </a:lnTo>
                  <a:lnTo>
                    <a:pt x="115" y="91793"/>
                  </a:lnTo>
                  <a:lnTo>
                    <a:pt x="1157" y="103155"/>
                  </a:lnTo>
                  <a:lnTo>
                    <a:pt x="2919" y="114317"/>
                  </a:lnTo>
                  <a:lnTo>
                    <a:pt x="5226" y="125293"/>
                  </a:lnTo>
                  <a:lnTo>
                    <a:pt x="8418" y="135630"/>
                  </a:lnTo>
                  <a:lnTo>
                    <a:pt x="13303" y="144441"/>
                  </a:lnTo>
                  <a:lnTo>
                    <a:pt x="20182" y="151356"/>
                  </a:lnTo>
                  <a:lnTo>
                    <a:pt x="28735" y="156169"/>
                  </a:lnTo>
                  <a:lnTo>
                    <a:pt x="38311" y="158583"/>
                  </a:lnTo>
                  <a:lnTo>
                    <a:pt x="48413" y="158685"/>
                  </a:lnTo>
                  <a:lnTo>
                    <a:pt x="58601" y="156841"/>
                  </a:lnTo>
                  <a:lnTo>
                    <a:pt x="68426" y="153484"/>
                  </a:lnTo>
                  <a:lnTo>
                    <a:pt x="77689" y="149009"/>
                  </a:lnTo>
                  <a:lnTo>
                    <a:pt x="86228" y="143568"/>
                  </a:lnTo>
                  <a:lnTo>
                    <a:pt x="93825" y="137094"/>
                  </a:lnTo>
                  <a:lnTo>
                    <a:pt x="100447" y="129629"/>
                  </a:lnTo>
                  <a:lnTo>
                    <a:pt x="105896" y="121330"/>
                  </a:lnTo>
                  <a:lnTo>
                    <a:pt x="109734" y="112381"/>
                  </a:lnTo>
                  <a:lnTo>
                    <a:pt x="111867" y="102955"/>
                  </a:lnTo>
                  <a:lnTo>
                    <a:pt x="112333" y="93355"/>
                  </a:lnTo>
                  <a:lnTo>
                    <a:pt x="111134" y="83990"/>
                  </a:lnTo>
                  <a:lnTo>
                    <a:pt x="108440" y="75069"/>
                  </a:lnTo>
                  <a:lnTo>
                    <a:pt x="104455" y="66718"/>
                  </a:lnTo>
                  <a:lnTo>
                    <a:pt x="98732" y="58152"/>
                  </a:lnTo>
                  <a:lnTo>
                    <a:pt x="88535" y="47505"/>
                  </a:lnTo>
                  <a:lnTo>
                    <a:pt x="69312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74072" y="4800532"/>
              <a:ext cx="147400" cy="132493"/>
            </a:xfrm>
            <a:custGeom>
              <a:avLst/>
              <a:gdLst/>
              <a:ahLst/>
              <a:cxnLst/>
              <a:rect l="0" t="0" r="0" b="0"/>
              <a:pathLst>
                <a:path w="147400" h="132493">
                  <a:moveTo>
                    <a:pt x="0" y="21520"/>
                  </a:moveTo>
                  <a:lnTo>
                    <a:pt x="2934" y="30388"/>
                  </a:lnTo>
                  <a:lnTo>
                    <a:pt x="5716" y="39375"/>
                  </a:lnTo>
                  <a:lnTo>
                    <a:pt x="8620" y="49366"/>
                  </a:lnTo>
                  <a:lnTo>
                    <a:pt x="11833" y="60174"/>
                  </a:lnTo>
                  <a:lnTo>
                    <a:pt x="15646" y="71336"/>
                  </a:lnTo>
                  <a:lnTo>
                    <a:pt x="20159" y="82542"/>
                  </a:lnTo>
                  <a:lnTo>
                    <a:pt x="25150" y="93653"/>
                  </a:lnTo>
                  <a:lnTo>
                    <a:pt x="30190" y="104638"/>
                  </a:lnTo>
                  <a:lnTo>
                    <a:pt x="34985" y="115477"/>
                  </a:lnTo>
                  <a:lnTo>
                    <a:pt x="38201" y="125224"/>
                  </a:lnTo>
                  <a:lnTo>
                    <a:pt x="38534" y="131415"/>
                  </a:lnTo>
                  <a:lnTo>
                    <a:pt x="36951" y="132492"/>
                  </a:lnTo>
                  <a:lnTo>
                    <a:pt x="34365" y="129077"/>
                  </a:lnTo>
                  <a:lnTo>
                    <a:pt x="31285" y="122491"/>
                  </a:lnTo>
                  <a:lnTo>
                    <a:pt x="27968" y="114037"/>
                  </a:lnTo>
                  <a:lnTo>
                    <a:pt x="24544" y="104575"/>
                  </a:lnTo>
                  <a:lnTo>
                    <a:pt x="21239" y="94425"/>
                  </a:lnTo>
                  <a:lnTo>
                    <a:pt x="18388" y="83534"/>
                  </a:lnTo>
                  <a:lnTo>
                    <a:pt x="16141" y="71907"/>
                  </a:lnTo>
                  <a:lnTo>
                    <a:pt x="14800" y="59805"/>
                  </a:lnTo>
                  <a:lnTo>
                    <a:pt x="14881" y="47672"/>
                  </a:lnTo>
                  <a:lnTo>
                    <a:pt x="16541" y="35778"/>
                  </a:lnTo>
                  <a:lnTo>
                    <a:pt x="19944" y="24689"/>
                  </a:lnTo>
                  <a:lnTo>
                    <a:pt x="25427" y="15306"/>
                  </a:lnTo>
                  <a:lnTo>
                    <a:pt x="32965" y="7972"/>
                  </a:lnTo>
                  <a:lnTo>
                    <a:pt x="42093" y="2864"/>
                  </a:lnTo>
                  <a:lnTo>
                    <a:pt x="52120" y="244"/>
                  </a:lnTo>
                  <a:lnTo>
                    <a:pt x="62558" y="0"/>
                  </a:lnTo>
                  <a:lnTo>
                    <a:pt x="72986" y="1748"/>
                  </a:lnTo>
                  <a:lnTo>
                    <a:pt x="82981" y="5039"/>
                  </a:lnTo>
                  <a:lnTo>
                    <a:pt x="92360" y="9471"/>
                  </a:lnTo>
                  <a:lnTo>
                    <a:pt x="100979" y="14882"/>
                  </a:lnTo>
                  <a:lnTo>
                    <a:pt x="108629" y="21336"/>
                  </a:lnTo>
                  <a:lnTo>
                    <a:pt x="115297" y="28787"/>
                  </a:lnTo>
                  <a:lnTo>
                    <a:pt x="121116" y="37078"/>
                  </a:lnTo>
                  <a:lnTo>
                    <a:pt x="126268" y="46022"/>
                  </a:lnTo>
                  <a:lnTo>
                    <a:pt x="130918" y="55442"/>
                  </a:lnTo>
                  <a:lnTo>
                    <a:pt x="135057" y="65133"/>
                  </a:lnTo>
                  <a:lnTo>
                    <a:pt x="138907" y="76010"/>
                  </a:lnTo>
                  <a:lnTo>
                    <a:pt x="142809" y="91263"/>
                  </a:lnTo>
                  <a:lnTo>
                    <a:pt x="147399" y="1162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68911" y="4579896"/>
              <a:ext cx="42116" cy="347441"/>
            </a:xfrm>
            <a:custGeom>
              <a:avLst/>
              <a:gdLst/>
              <a:ahLst/>
              <a:cxnLst/>
              <a:rect l="0" t="0" r="0" b="0"/>
              <a:pathLst>
                <a:path w="42116" h="3474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71"/>
                  </a:lnTo>
                  <a:lnTo>
                    <a:pt x="178" y="50664"/>
                  </a:lnTo>
                  <a:lnTo>
                    <a:pt x="826" y="66289"/>
                  </a:lnTo>
                  <a:lnTo>
                    <a:pt x="2080" y="83265"/>
                  </a:lnTo>
                  <a:lnTo>
                    <a:pt x="3905" y="101367"/>
                  </a:lnTo>
                  <a:lnTo>
                    <a:pt x="6202" y="120336"/>
                  </a:lnTo>
                  <a:lnTo>
                    <a:pt x="8858" y="139928"/>
                  </a:lnTo>
                  <a:lnTo>
                    <a:pt x="11776" y="159470"/>
                  </a:lnTo>
                  <a:lnTo>
                    <a:pt x="14880" y="177904"/>
                  </a:lnTo>
                  <a:lnTo>
                    <a:pt x="18110" y="194752"/>
                  </a:lnTo>
                  <a:lnTo>
                    <a:pt x="21260" y="210369"/>
                  </a:lnTo>
                  <a:lnTo>
                    <a:pt x="23996" y="225625"/>
                  </a:lnTo>
                  <a:lnTo>
                    <a:pt x="26172" y="241072"/>
                  </a:lnTo>
                  <a:lnTo>
                    <a:pt x="27973" y="256586"/>
                  </a:lnTo>
                  <a:lnTo>
                    <a:pt x="29796" y="271563"/>
                  </a:lnTo>
                  <a:lnTo>
                    <a:pt x="31873" y="285672"/>
                  </a:lnTo>
                  <a:lnTo>
                    <a:pt x="34110" y="298643"/>
                  </a:lnTo>
                  <a:lnTo>
                    <a:pt x="36393" y="311492"/>
                  </a:lnTo>
                  <a:lnTo>
                    <a:pt x="38929" y="326460"/>
                  </a:lnTo>
                  <a:lnTo>
                    <a:pt x="42115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63626" y="4499269"/>
              <a:ext cx="390759" cy="457015"/>
            </a:xfrm>
            <a:custGeom>
              <a:avLst/>
              <a:gdLst/>
              <a:ahLst/>
              <a:cxnLst/>
              <a:rect l="0" t="0" r="0" b="0"/>
              <a:pathLst>
                <a:path w="390759" h="457015">
                  <a:moveTo>
                    <a:pt x="0" y="59570"/>
                  </a:moveTo>
                  <a:lnTo>
                    <a:pt x="5935" y="50902"/>
                  </a:lnTo>
                  <a:lnTo>
                    <a:pt x="12139" y="43836"/>
                  </a:lnTo>
                  <a:lnTo>
                    <a:pt x="19235" y="37731"/>
                  </a:lnTo>
                  <a:lnTo>
                    <a:pt x="27176" y="32329"/>
                  </a:lnTo>
                  <a:lnTo>
                    <a:pt x="35822" y="27467"/>
                  </a:lnTo>
                  <a:lnTo>
                    <a:pt x="45021" y="23008"/>
                  </a:lnTo>
                  <a:lnTo>
                    <a:pt x="54794" y="18841"/>
                  </a:lnTo>
                  <a:lnTo>
                    <a:pt x="65332" y="14881"/>
                  </a:lnTo>
                  <a:lnTo>
                    <a:pt x="76678" y="11071"/>
                  </a:lnTo>
                  <a:lnTo>
                    <a:pt x="88737" y="7527"/>
                  </a:lnTo>
                  <a:lnTo>
                    <a:pt x="101363" y="4527"/>
                  </a:lnTo>
                  <a:lnTo>
                    <a:pt x="114409" y="2182"/>
                  </a:lnTo>
                  <a:lnTo>
                    <a:pt x="127593" y="608"/>
                  </a:lnTo>
                  <a:lnTo>
                    <a:pt x="140518" y="0"/>
                  </a:lnTo>
                  <a:lnTo>
                    <a:pt x="152982" y="377"/>
                  </a:lnTo>
                  <a:lnTo>
                    <a:pt x="164809" y="1765"/>
                  </a:lnTo>
                  <a:lnTo>
                    <a:pt x="175759" y="4292"/>
                  </a:lnTo>
                  <a:lnTo>
                    <a:pt x="185791" y="7918"/>
                  </a:lnTo>
                  <a:lnTo>
                    <a:pt x="195021" y="12471"/>
                  </a:lnTo>
                  <a:lnTo>
                    <a:pt x="203614" y="17742"/>
                  </a:lnTo>
                  <a:lnTo>
                    <a:pt x="211729" y="23550"/>
                  </a:lnTo>
                  <a:lnTo>
                    <a:pt x="219333" y="29906"/>
                  </a:lnTo>
                  <a:lnTo>
                    <a:pt x="226222" y="37004"/>
                  </a:lnTo>
                  <a:lnTo>
                    <a:pt x="232343" y="44895"/>
                  </a:lnTo>
                  <a:lnTo>
                    <a:pt x="237946" y="53652"/>
                  </a:lnTo>
                  <a:lnTo>
                    <a:pt x="243476" y="63441"/>
                  </a:lnTo>
                  <a:lnTo>
                    <a:pt x="249186" y="74252"/>
                  </a:lnTo>
                  <a:lnTo>
                    <a:pt x="254666" y="85936"/>
                  </a:lnTo>
                  <a:lnTo>
                    <a:pt x="258980" y="98304"/>
                  </a:lnTo>
                  <a:lnTo>
                    <a:pt x="261688" y="111174"/>
                  </a:lnTo>
                  <a:lnTo>
                    <a:pt x="262675" y="124238"/>
                  </a:lnTo>
                  <a:lnTo>
                    <a:pt x="261890" y="137081"/>
                  </a:lnTo>
                  <a:lnTo>
                    <a:pt x="259507" y="149491"/>
                  </a:lnTo>
                  <a:lnTo>
                    <a:pt x="255821" y="161281"/>
                  </a:lnTo>
                  <a:lnTo>
                    <a:pt x="251147" y="172207"/>
                  </a:lnTo>
                  <a:lnTo>
                    <a:pt x="245747" y="182223"/>
                  </a:lnTo>
                  <a:lnTo>
                    <a:pt x="239668" y="191441"/>
                  </a:lnTo>
                  <a:lnTo>
                    <a:pt x="232756" y="200028"/>
                  </a:lnTo>
                  <a:lnTo>
                    <a:pt x="224996" y="208138"/>
                  </a:lnTo>
                  <a:lnTo>
                    <a:pt x="216495" y="215738"/>
                  </a:lnTo>
                  <a:lnTo>
                    <a:pt x="207411" y="222624"/>
                  </a:lnTo>
                  <a:lnTo>
                    <a:pt x="197966" y="228719"/>
                  </a:lnTo>
                  <a:lnTo>
                    <a:pt x="190913" y="233389"/>
                  </a:lnTo>
                  <a:lnTo>
                    <a:pt x="189458" y="235718"/>
                  </a:lnTo>
                  <a:lnTo>
                    <a:pt x="192400" y="235944"/>
                  </a:lnTo>
                  <a:lnTo>
                    <a:pt x="198320" y="234903"/>
                  </a:lnTo>
                  <a:lnTo>
                    <a:pt x="206462" y="233451"/>
                  </a:lnTo>
                  <a:lnTo>
                    <a:pt x="216296" y="232073"/>
                  </a:lnTo>
                  <a:lnTo>
                    <a:pt x="227221" y="231111"/>
                  </a:lnTo>
                  <a:lnTo>
                    <a:pt x="238580" y="230895"/>
                  </a:lnTo>
                  <a:lnTo>
                    <a:pt x="249972" y="231524"/>
                  </a:lnTo>
                  <a:lnTo>
                    <a:pt x="261068" y="233076"/>
                  </a:lnTo>
                  <a:lnTo>
                    <a:pt x="271524" y="235711"/>
                  </a:lnTo>
                  <a:lnTo>
                    <a:pt x="281228" y="239407"/>
                  </a:lnTo>
                  <a:lnTo>
                    <a:pt x="290407" y="244005"/>
                  </a:lnTo>
                  <a:lnTo>
                    <a:pt x="299499" y="249308"/>
                  </a:lnTo>
                  <a:lnTo>
                    <a:pt x="308766" y="255136"/>
                  </a:lnTo>
                  <a:lnTo>
                    <a:pt x="318129" y="261506"/>
                  </a:lnTo>
                  <a:lnTo>
                    <a:pt x="327269" y="268613"/>
                  </a:lnTo>
                  <a:lnTo>
                    <a:pt x="336012" y="276506"/>
                  </a:lnTo>
                  <a:lnTo>
                    <a:pt x="344341" y="285094"/>
                  </a:lnTo>
                  <a:lnTo>
                    <a:pt x="352314" y="294237"/>
                  </a:lnTo>
                  <a:lnTo>
                    <a:pt x="360005" y="303797"/>
                  </a:lnTo>
                  <a:lnTo>
                    <a:pt x="367321" y="313657"/>
                  </a:lnTo>
                  <a:lnTo>
                    <a:pt x="374016" y="323728"/>
                  </a:lnTo>
                  <a:lnTo>
                    <a:pt x="379993" y="333951"/>
                  </a:lnTo>
                  <a:lnTo>
                    <a:pt x="384990" y="344443"/>
                  </a:lnTo>
                  <a:lnTo>
                    <a:pt x="388517" y="355480"/>
                  </a:lnTo>
                  <a:lnTo>
                    <a:pt x="390436" y="367157"/>
                  </a:lnTo>
                  <a:lnTo>
                    <a:pt x="390758" y="379103"/>
                  </a:lnTo>
                  <a:lnTo>
                    <a:pt x="389462" y="390588"/>
                  </a:lnTo>
                  <a:lnTo>
                    <a:pt x="386697" y="401238"/>
                  </a:lnTo>
                  <a:lnTo>
                    <a:pt x="382572" y="411015"/>
                  </a:lnTo>
                  <a:lnTo>
                    <a:pt x="377062" y="420042"/>
                  </a:lnTo>
                  <a:lnTo>
                    <a:pt x="370275" y="428475"/>
                  </a:lnTo>
                  <a:lnTo>
                    <a:pt x="362110" y="436139"/>
                  </a:lnTo>
                  <a:lnTo>
                    <a:pt x="352194" y="442542"/>
                  </a:lnTo>
                  <a:lnTo>
                    <a:pt x="340488" y="447519"/>
                  </a:lnTo>
                  <a:lnTo>
                    <a:pt x="327390" y="451202"/>
                  </a:lnTo>
                  <a:lnTo>
                    <a:pt x="313535" y="453839"/>
                  </a:lnTo>
                  <a:lnTo>
                    <a:pt x="299370" y="455684"/>
                  </a:lnTo>
                  <a:lnTo>
                    <a:pt x="285285" y="456789"/>
                  </a:lnTo>
                  <a:lnTo>
                    <a:pt x="271682" y="457014"/>
                  </a:lnTo>
                  <a:lnTo>
                    <a:pt x="258713" y="456355"/>
                  </a:lnTo>
                  <a:lnTo>
                    <a:pt x="246021" y="454931"/>
                  </a:lnTo>
                  <a:lnTo>
                    <a:pt x="232886" y="452904"/>
                  </a:lnTo>
                  <a:lnTo>
                    <a:pt x="218933" y="450434"/>
                  </a:lnTo>
                  <a:lnTo>
                    <a:pt x="204287" y="447810"/>
                  </a:lnTo>
                  <a:lnTo>
                    <a:pt x="189376" y="445436"/>
                  </a:lnTo>
                  <a:lnTo>
                    <a:pt x="174491" y="443509"/>
                  </a:lnTo>
                  <a:lnTo>
                    <a:pt x="159750" y="442047"/>
                  </a:lnTo>
                  <a:lnTo>
                    <a:pt x="145173" y="440984"/>
                  </a:lnTo>
                  <a:lnTo>
                    <a:pt x="130760" y="440226"/>
                  </a:lnTo>
                  <a:lnTo>
                    <a:pt x="117084" y="439500"/>
                  </a:lnTo>
                  <a:lnTo>
                    <a:pt x="103959" y="438181"/>
                  </a:lnTo>
                  <a:lnTo>
                    <a:pt x="90230" y="435033"/>
                  </a:lnTo>
                  <a:lnTo>
                    <a:pt x="73700" y="428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08730" y="4737016"/>
              <a:ext cx="228721" cy="168646"/>
            </a:xfrm>
            <a:custGeom>
              <a:avLst/>
              <a:gdLst/>
              <a:ahLst/>
              <a:cxnLst/>
              <a:rect l="0" t="0" r="0" b="0"/>
              <a:pathLst>
                <a:path w="228721" h="168646">
                  <a:moveTo>
                    <a:pt x="112907" y="63978"/>
                  </a:moveTo>
                  <a:lnTo>
                    <a:pt x="112773" y="52377"/>
                  </a:lnTo>
                  <a:lnTo>
                    <a:pt x="111493" y="42529"/>
                  </a:lnTo>
                  <a:lnTo>
                    <a:pt x="108895" y="33528"/>
                  </a:lnTo>
                  <a:lnTo>
                    <a:pt x="105002" y="25259"/>
                  </a:lnTo>
                  <a:lnTo>
                    <a:pt x="99721" y="17880"/>
                  </a:lnTo>
                  <a:lnTo>
                    <a:pt x="93131" y="11419"/>
                  </a:lnTo>
                  <a:lnTo>
                    <a:pt x="85285" y="6086"/>
                  </a:lnTo>
                  <a:lnTo>
                    <a:pt x="76126" y="2329"/>
                  </a:lnTo>
                  <a:lnTo>
                    <a:pt x="65755" y="256"/>
                  </a:lnTo>
                  <a:lnTo>
                    <a:pt x="54709" y="0"/>
                  </a:lnTo>
                  <a:lnTo>
                    <a:pt x="43836" y="1873"/>
                  </a:lnTo>
                  <a:lnTo>
                    <a:pt x="33611" y="5842"/>
                  </a:lnTo>
                  <a:lnTo>
                    <a:pt x="24459" y="11761"/>
                  </a:lnTo>
                  <a:lnTo>
                    <a:pt x="16917" y="19545"/>
                  </a:lnTo>
                  <a:lnTo>
                    <a:pt x="11108" y="28969"/>
                  </a:lnTo>
                  <a:lnTo>
                    <a:pt x="6834" y="39870"/>
                  </a:lnTo>
                  <a:lnTo>
                    <a:pt x="3784" y="52236"/>
                  </a:lnTo>
                  <a:lnTo>
                    <a:pt x="1655" y="65914"/>
                  </a:lnTo>
                  <a:lnTo>
                    <a:pt x="357" y="80334"/>
                  </a:lnTo>
                  <a:lnTo>
                    <a:pt x="0" y="94626"/>
                  </a:lnTo>
                  <a:lnTo>
                    <a:pt x="580" y="108301"/>
                  </a:lnTo>
                  <a:lnTo>
                    <a:pt x="2291" y="120921"/>
                  </a:lnTo>
                  <a:lnTo>
                    <a:pt x="5574" y="131946"/>
                  </a:lnTo>
                  <a:lnTo>
                    <a:pt x="10529" y="141247"/>
                  </a:lnTo>
                  <a:lnTo>
                    <a:pt x="16959" y="149018"/>
                  </a:lnTo>
                  <a:lnTo>
                    <a:pt x="24563" y="155570"/>
                  </a:lnTo>
                  <a:lnTo>
                    <a:pt x="33047" y="161194"/>
                  </a:lnTo>
                  <a:lnTo>
                    <a:pt x="42165" y="165653"/>
                  </a:lnTo>
                  <a:lnTo>
                    <a:pt x="51730" y="168220"/>
                  </a:lnTo>
                  <a:lnTo>
                    <a:pt x="61600" y="168645"/>
                  </a:lnTo>
                  <a:lnTo>
                    <a:pt x="71515" y="166965"/>
                  </a:lnTo>
                  <a:lnTo>
                    <a:pt x="81098" y="163246"/>
                  </a:lnTo>
                  <a:lnTo>
                    <a:pt x="90169" y="157742"/>
                  </a:lnTo>
                  <a:lnTo>
                    <a:pt x="98566" y="150810"/>
                  </a:lnTo>
                  <a:lnTo>
                    <a:pt x="106060" y="142802"/>
                  </a:lnTo>
                  <a:lnTo>
                    <a:pt x="112619" y="134015"/>
                  </a:lnTo>
                  <a:lnTo>
                    <a:pt x="118364" y="124679"/>
                  </a:lnTo>
                  <a:lnTo>
                    <a:pt x="123465" y="114959"/>
                  </a:lnTo>
                  <a:lnTo>
                    <a:pt x="128081" y="104973"/>
                  </a:lnTo>
                  <a:lnTo>
                    <a:pt x="132183" y="94640"/>
                  </a:lnTo>
                  <a:lnTo>
                    <a:pt x="135567" y="83709"/>
                  </a:lnTo>
                  <a:lnTo>
                    <a:pt x="138191" y="72191"/>
                  </a:lnTo>
                  <a:lnTo>
                    <a:pt x="140612" y="63563"/>
                  </a:lnTo>
                  <a:lnTo>
                    <a:pt x="143567" y="61781"/>
                  </a:lnTo>
                  <a:lnTo>
                    <a:pt x="147155" y="64978"/>
                  </a:lnTo>
                  <a:lnTo>
                    <a:pt x="151440" y="70961"/>
                  </a:lnTo>
                  <a:lnTo>
                    <a:pt x="156392" y="78190"/>
                  </a:lnTo>
                  <a:lnTo>
                    <a:pt x="161913" y="85832"/>
                  </a:lnTo>
                  <a:lnTo>
                    <a:pt x="168040" y="93512"/>
                  </a:lnTo>
                  <a:lnTo>
                    <a:pt x="174967" y="101095"/>
                  </a:lnTo>
                  <a:lnTo>
                    <a:pt x="182721" y="108541"/>
                  </a:lnTo>
                  <a:lnTo>
                    <a:pt x="190934" y="115561"/>
                  </a:lnTo>
                  <a:lnTo>
                    <a:pt x="199838" y="122275"/>
                  </a:lnTo>
                  <a:lnTo>
                    <a:pt x="211335" y="129274"/>
                  </a:lnTo>
                  <a:lnTo>
                    <a:pt x="228720" y="1376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47979" y="4695709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134" y="11668"/>
                  </a:lnTo>
                  <a:lnTo>
                    <a:pt x="1414" y="22157"/>
                  </a:lnTo>
                  <a:lnTo>
                    <a:pt x="4003" y="32459"/>
                  </a:lnTo>
                  <a:lnTo>
                    <a:pt x="7549" y="42760"/>
                  </a:lnTo>
                  <a:lnTo>
                    <a:pt x="11534" y="53104"/>
                  </a:lnTo>
                  <a:lnTo>
                    <a:pt x="15614" y="63484"/>
                  </a:lnTo>
                  <a:lnTo>
                    <a:pt x="19678" y="73632"/>
                  </a:lnTo>
                  <a:lnTo>
                    <a:pt x="24269" y="84127"/>
                  </a:lnTo>
                  <a:lnTo>
                    <a:pt x="30902" y="97008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84808" y="4653596"/>
              <a:ext cx="189514" cy="673824"/>
            </a:xfrm>
            <a:custGeom>
              <a:avLst/>
              <a:gdLst/>
              <a:ahLst/>
              <a:cxnLst/>
              <a:rect l="0" t="0" r="0" b="0"/>
              <a:pathLst>
                <a:path w="189514" h="673824">
                  <a:moveTo>
                    <a:pt x="189513" y="0"/>
                  </a:moveTo>
                  <a:lnTo>
                    <a:pt x="183712" y="5934"/>
                  </a:lnTo>
                  <a:lnTo>
                    <a:pt x="178788" y="12139"/>
                  </a:lnTo>
                  <a:lnTo>
                    <a:pt x="174285" y="19239"/>
                  </a:lnTo>
                  <a:lnTo>
                    <a:pt x="170065" y="27353"/>
                  </a:lnTo>
                  <a:lnTo>
                    <a:pt x="166051" y="36647"/>
                  </a:lnTo>
                  <a:lnTo>
                    <a:pt x="162185" y="47100"/>
                  </a:lnTo>
                  <a:lnTo>
                    <a:pt x="158260" y="58698"/>
                  </a:lnTo>
                  <a:lnTo>
                    <a:pt x="153936" y="71532"/>
                  </a:lnTo>
                  <a:lnTo>
                    <a:pt x="149061" y="85520"/>
                  </a:lnTo>
                  <a:lnTo>
                    <a:pt x="143649" y="99979"/>
                  </a:lnTo>
                  <a:lnTo>
                    <a:pt x="137792" y="113765"/>
                  </a:lnTo>
                  <a:lnTo>
                    <a:pt x="131597" y="126294"/>
                  </a:lnTo>
                  <a:lnTo>
                    <a:pt x="125319" y="137671"/>
                  </a:lnTo>
                  <a:lnTo>
                    <a:pt x="119338" y="148387"/>
                  </a:lnTo>
                  <a:lnTo>
                    <a:pt x="113837" y="158824"/>
                  </a:lnTo>
                  <a:lnTo>
                    <a:pt x="108823" y="169346"/>
                  </a:lnTo>
                  <a:lnTo>
                    <a:pt x="104221" y="180343"/>
                  </a:lnTo>
                  <a:lnTo>
                    <a:pt x="99940" y="191976"/>
                  </a:lnTo>
                  <a:lnTo>
                    <a:pt x="95893" y="204216"/>
                  </a:lnTo>
                  <a:lnTo>
                    <a:pt x="92015" y="216958"/>
                  </a:lnTo>
                  <a:lnTo>
                    <a:pt x="88255" y="230083"/>
                  </a:lnTo>
                  <a:lnTo>
                    <a:pt x="84576" y="243489"/>
                  </a:lnTo>
                  <a:lnTo>
                    <a:pt x="80952" y="257094"/>
                  </a:lnTo>
                  <a:lnTo>
                    <a:pt x="77365" y="270837"/>
                  </a:lnTo>
                  <a:lnTo>
                    <a:pt x="73804" y="284676"/>
                  </a:lnTo>
                  <a:lnTo>
                    <a:pt x="70259" y="298580"/>
                  </a:lnTo>
                  <a:lnTo>
                    <a:pt x="66727" y="312528"/>
                  </a:lnTo>
                  <a:lnTo>
                    <a:pt x="63202" y="326505"/>
                  </a:lnTo>
                  <a:lnTo>
                    <a:pt x="59682" y="340503"/>
                  </a:lnTo>
                  <a:lnTo>
                    <a:pt x="56170" y="354518"/>
                  </a:lnTo>
                  <a:lnTo>
                    <a:pt x="52829" y="368711"/>
                  </a:lnTo>
                  <a:lnTo>
                    <a:pt x="49965" y="383385"/>
                  </a:lnTo>
                  <a:lnTo>
                    <a:pt x="47702" y="398664"/>
                  </a:lnTo>
                  <a:lnTo>
                    <a:pt x="45844" y="414349"/>
                  </a:lnTo>
                  <a:lnTo>
                    <a:pt x="43982" y="430032"/>
                  </a:lnTo>
                  <a:lnTo>
                    <a:pt x="41874" y="445470"/>
                  </a:lnTo>
                  <a:lnTo>
                    <a:pt x="39457" y="460599"/>
                  </a:lnTo>
                  <a:lnTo>
                    <a:pt x="36756" y="475444"/>
                  </a:lnTo>
                  <a:lnTo>
                    <a:pt x="33824" y="490059"/>
                  </a:lnTo>
                  <a:lnTo>
                    <a:pt x="30719" y="504501"/>
                  </a:lnTo>
                  <a:lnTo>
                    <a:pt x="27489" y="518819"/>
                  </a:lnTo>
                  <a:lnTo>
                    <a:pt x="24175" y="533048"/>
                  </a:lnTo>
                  <a:lnTo>
                    <a:pt x="20968" y="547216"/>
                  </a:lnTo>
                  <a:lnTo>
                    <a:pt x="18195" y="561341"/>
                  </a:lnTo>
                  <a:lnTo>
                    <a:pt x="15993" y="575438"/>
                  </a:lnTo>
                  <a:lnTo>
                    <a:pt x="14176" y="589516"/>
                  </a:lnTo>
                  <a:lnTo>
                    <a:pt x="12341" y="603580"/>
                  </a:lnTo>
                  <a:lnTo>
                    <a:pt x="10256" y="617617"/>
                  </a:lnTo>
                  <a:lnTo>
                    <a:pt x="8015" y="631025"/>
                  </a:lnTo>
                  <a:lnTo>
                    <a:pt x="5727" y="643934"/>
                  </a:lnTo>
                  <a:lnTo>
                    <a:pt x="3189" y="657478"/>
                  </a:lnTo>
                  <a:lnTo>
                    <a:pt x="0" y="6738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2653181" y="1168663"/>
            <a:ext cx="94757" cy="1"/>
          </a:xfrm>
          <a:custGeom>
            <a:avLst/>
            <a:gdLst/>
            <a:ahLst/>
            <a:cxnLst/>
            <a:rect l="0" t="0" r="0" b="0"/>
            <a:pathLst>
              <a:path w="94757" h="1">
                <a:moveTo>
                  <a:pt x="94756" y="0"/>
                </a:moveTo>
                <a:lnTo>
                  <a:pt x="83021" y="0"/>
                </a:lnTo>
                <a:lnTo>
                  <a:pt x="71892" y="0"/>
                </a:lnTo>
                <a:lnTo>
                  <a:pt x="60308" y="0"/>
                </a:lnTo>
                <a:lnTo>
                  <a:pt x="48592" y="0"/>
                </a:lnTo>
                <a:lnTo>
                  <a:pt x="36375" y="0"/>
                </a:lnTo>
                <a:lnTo>
                  <a:pt x="21461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3000621" y="966366"/>
            <a:ext cx="3053266" cy="497096"/>
            <a:chOff x="3000621" y="966366"/>
            <a:chExt cx="3053266" cy="497096"/>
          </a:xfrm>
        </p:grpSpPr>
        <p:sp>
          <p:nvSpPr>
            <p:cNvPr id="71" name="Freeform 70"/>
            <p:cNvSpPr/>
            <p:nvPr/>
          </p:nvSpPr>
          <p:spPr>
            <a:xfrm>
              <a:off x="3116435" y="1000207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31585" y="0"/>
                  </a:moveTo>
                  <a:lnTo>
                    <a:pt x="28651" y="8935"/>
                  </a:lnTo>
                  <a:lnTo>
                    <a:pt x="25869" y="18562"/>
                  </a:lnTo>
                  <a:lnTo>
                    <a:pt x="22974" y="29854"/>
                  </a:lnTo>
                  <a:lnTo>
                    <a:pt x="20107" y="42695"/>
                  </a:lnTo>
                  <a:lnTo>
                    <a:pt x="17590" y="56822"/>
                  </a:lnTo>
                  <a:lnTo>
                    <a:pt x="15579" y="71947"/>
                  </a:lnTo>
                  <a:lnTo>
                    <a:pt x="14067" y="87809"/>
                  </a:lnTo>
                  <a:lnTo>
                    <a:pt x="12972" y="104197"/>
                  </a:lnTo>
                  <a:lnTo>
                    <a:pt x="12199" y="120949"/>
                  </a:lnTo>
                  <a:lnTo>
                    <a:pt x="11663" y="137789"/>
                  </a:lnTo>
                  <a:lnTo>
                    <a:pt x="11295" y="154327"/>
                  </a:lnTo>
                  <a:lnTo>
                    <a:pt x="11039" y="170383"/>
                  </a:lnTo>
                  <a:lnTo>
                    <a:pt x="10697" y="186115"/>
                  </a:lnTo>
                  <a:lnTo>
                    <a:pt x="9935" y="201905"/>
                  </a:lnTo>
                  <a:lnTo>
                    <a:pt x="8609" y="217972"/>
                  </a:lnTo>
                  <a:lnTo>
                    <a:pt x="6905" y="234205"/>
                  </a:lnTo>
                  <a:lnTo>
                    <a:pt x="5222" y="250263"/>
                  </a:lnTo>
                  <a:lnTo>
                    <a:pt x="3796" y="265944"/>
                  </a:lnTo>
                  <a:lnTo>
                    <a:pt x="2686" y="280809"/>
                  </a:lnTo>
                  <a:lnTo>
                    <a:pt x="1746" y="295673"/>
                  </a:lnTo>
                  <a:lnTo>
                    <a:pt x="898" y="31295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000621" y="966366"/>
              <a:ext cx="336913" cy="425012"/>
            </a:xfrm>
            <a:custGeom>
              <a:avLst/>
              <a:gdLst/>
              <a:ahLst/>
              <a:cxnLst/>
              <a:rect l="0" t="0" r="0" b="0"/>
              <a:pathLst>
                <a:path w="336913" h="425012">
                  <a:moveTo>
                    <a:pt x="0" y="97012"/>
                  </a:moveTo>
                  <a:lnTo>
                    <a:pt x="5868" y="88211"/>
                  </a:lnTo>
                  <a:lnTo>
                    <a:pt x="11432" y="79864"/>
                  </a:lnTo>
                  <a:lnTo>
                    <a:pt x="17231" y="71169"/>
                  </a:lnTo>
                  <a:lnTo>
                    <a:pt x="23312" y="62221"/>
                  </a:lnTo>
                  <a:lnTo>
                    <a:pt x="29642" y="53375"/>
                  </a:lnTo>
                  <a:lnTo>
                    <a:pt x="36179" y="44841"/>
                  </a:lnTo>
                  <a:lnTo>
                    <a:pt x="43201" y="36825"/>
                  </a:lnTo>
                  <a:lnTo>
                    <a:pt x="51280" y="29596"/>
                  </a:lnTo>
                  <a:lnTo>
                    <a:pt x="60644" y="23219"/>
                  </a:lnTo>
                  <a:lnTo>
                    <a:pt x="71205" y="17598"/>
                  </a:lnTo>
                  <a:lnTo>
                    <a:pt x="82743" y="12582"/>
                  </a:lnTo>
                  <a:lnTo>
                    <a:pt x="95024" y="8027"/>
                  </a:lnTo>
                  <a:lnTo>
                    <a:pt x="107846" y="4136"/>
                  </a:lnTo>
                  <a:lnTo>
                    <a:pt x="121052" y="1426"/>
                  </a:lnTo>
                  <a:lnTo>
                    <a:pt x="134519" y="86"/>
                  </a:lnTo>
                  <a:lnTo>
                    <a:pt x="148002" y="0"/>
                  </a:lnTo>
                  <a:lnTo>
                    <a:pt x="161135" y="930"/>
                  </a:lnTo>
                  <a:lnTo>
                    <a:pt x="173742" y="2634"/>
                  </a:lnTo>
                  <a:lnTo>
                    <a:pt x="185665" y="5065"/>
                  </a:lnTo>
                  <a:lnTo>
                    <a:pt x="196681" y="8367"/>
                  </a:lnTo>
                  <a:lnTo>
                    <a:pt x="206753" y="12553"/>
                  </a:lnTo>
                  <a:lnTo>
                    <a:pt x="215840" y="17667"/>
                  </a:lnTo>
                  <a:lnTo>
                    <a:pt x="223805" y="23857"/>
                  </a:lnTo>
                  <a:lnTo>
                    <a:pt x="230689" y="31098"/>
                  </a:lnTo>
                  <a:lnTo>
                    <a:pt x="236823" y="39232"/>
                  </a:lnTo>
                  <a:lnTo>
                    <a:pt x="242717" y="48063"/>
                  </a:lnTo>
                  <a:lnTo>
                    <a:pt x="248679" y="57418"/>
                  </a:lnTo>
                  <a:lnTo>
                    <a:pt x="254499" y="67480"/>
                  </a:lnTo>
                  <a:lnTo>
                    <a:pt x="259575" y="78750"/>
                  </a:lnTo>
                  <a:lnTo>
                    <a:pt x="263613" y="91401"/>
                  </a:lnTo>
                  <a:lnTo>
                    <a:pt x="266475" y="104981"/>
                  </a:lnTo>
                  <a:lnTo>
                    <a:pt x="268022" y="118636"/>
                  </a:lnTo>
                  <a:lnTo>
                    <a:pt x="268317" y="131856"/>
                  </a:lnTo>
                  <a:lnTo>
                    <a:pt x="267566" y="144493"/>
                  </a:lnTo>
                  <a:lnTo>
                    <a:pt x="266006" y="156586"/>
                  </a:lnTo>
                  <a:lnTo>
                    <a:pt x="263847" y="168232"/>
                  </a:lnTo>
                  <a:lnTo>
                    <a:pt x="261095" y="179375"/>
                  </a:lnTo>
                  <a:lnTo>
                    <a:pt x="257571" y="189799"/>
                  </a:lnTo>
                  <a:lnTo>
                    <a:pt x="253238" y="199451"/>
                  </a:lnTo>
                  <a:lnTo>
                    <a:pt x="248192" y="208579"/>
                  </a:lnTo>
                  <a:lnTo>
                    <a:pt x="242580" y="217630"/>
                  </a:lnTo>
                  <a:lnTo>
                    <a:pt x="236541" y="226862"/>
                  </a:lnTo>
                  <a:lnTo>
                    <a:pt x="230027" y="236029"/>
                  </a:lnTo>
                  <a:lnTo>
                    <a:pt x="222824" y="244505"/>
                  </a:lnTo>
                  <a:lnTo>
                    <a:pt x="214884" y="251997"/>
                  </a:lnTo>
                  <a:lnTo>
                    <a:pt x="206943" y="259011"/>
                  </a:lnTo>
                  <a:lnTo>
                    <a:pt x="200364" y="266627"/>
                  </a:lnTo>
                  <a:lnTo>
                    <a:pt x="195802" y="275418"/>
                  </a:lnTo>
                  <a:lnTo>
                    <a:pt x="193404" y="285291"/>
                  </a:lnTo>
                  <a:lnTo>
                    <a:pt x="193158" y="295769"/>
                  </a:lnTo>
                  <a:lnTo>
                    <a:pt x="194806" y="306488"/>
                  </a:lnTo>
                  <a:lnTo>
                    <a:pt x="197809" y="317262"/>
                  </a:lnTo>
                  <a:lnTo>
                    <a:pt x="201485" y="328014"/>
                  </a:lnTo>
                  <a:lnTo>
                    <a:pt x="205393" y="338717"/>
                  </a:lnTo>
                  <a:lnTo>
                    <a:pt x="209485" y="349207"/>
                  </a:lnTo>
                  <a:lnTo>
                    <a:pt x="213991" y="359184"/>
                  </a:lnTo>
                  <a:lnTo>
                    <a:pt x="219027" y="368527"/>
                  </a:lnTo>
                  <a:lnTo>
                    <a:pt x="224733" y="377277"/>
                  </a:lnTo>
                  <a:lnTo>
                    <a:pt x="231328" y="385542"/>
                  </a:lnTo>
                  <a:lnTo>
                    <a:pt x="238845" y="393432"/>
                  </a:lnTo>
                  <a:lnTo>
                    <a:pt x="247166" y="400884"/>
                  </a:lnTo>
                  <a:lnTo>
                    <a:pt x="256122" y="407669"/>
                  </a:lnTo>
                  <a:lnTo>
                    <a:pt x="265553" y="413708"/>
                  </a:lnTo>
                  <a:lnTo>
                    <a:pt x="275325" y="418747"/>
                  </a:lnTo>
                  <a:lnTo>
                    <a:pt x="285337" y="422301"/>
                  </a:lnTo>
                  <a:lnTo>
                    <a:pt x="295502" y="424248"/>
                  </a:lnTo>
                  <a:lnTo>
                    <a:pt x="305312" y="424925"/>
                  </a:lnTo>
                  <a:lnTo>
                    <a:pt x="314801" y="425011"/>
                  </a:lnTo>
                  <a:lnTo>
                    <a:pt x="324803" y="424515"/>
                  </a:lnTo>
                  <a:lnTo>
                    <a:pt x="336912" y="4233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58590" y="1263419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1999" y="32463"/>
                  </a:lnTo>
                  <a:lnTo>
                    <a:pt x="3686" y="42938"/>
                  </a:lnTo>
                  <a:lnTo>
                    <a:pt x="5355" y="53930"/>
                  </a:lnTo>
                  <a:lnTo>
                    <a:pt x="6772" y="65554"/>
                  </a:lnTo>
                  <a:lnTo>
                    <a:pt x="8075" y="77162"/>
                  </a:lnTo>
                  <a:lnTo>
                    <a:pt x="9908" y="88582"/>
                  </a:lnTo>
                  <a:lnTo>
                    <a:pt x="13546" y="100819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348062" y="116866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442818" y="1189720"/>
              <a:ext cx="115815" cy="161954"/>
            </a:xfrm>
            <a:custGeom>
              <a:avLst/>
              <a:gdLst/>
              <a:ahLst/>
              <a:cxnLst/>
              <a:rect l="0" t="0" r="0" b="0"/>
              <a:pathLst>
                <a:path w="115815" h="161954">
                  <a:moveTo>
                    <a:pt x="0" y="63171"/>
                  </a:moveTo>
                  <a:lnTo>
                    <a:pt x="2934" y="71972"/>
                  </a:lnTo>
                  <a:lnTo>
                    <a:pt x="5716" y="80319"/>
                  </a:lnTo>
                  <a:lnTo>
                    <a:pt x="8620" y="89017"/>
                  </a:lnTo>
                  <a:lnTo>
                    <a:pt x="11834" y="98138"/>
                  </a:lnTo>
                  <a:lnTo>
                    <a:pt x="15647" y="107633"/>
                  </a:lnTo>
                  <a:lnTo>
                    <a:pt x="20164" y="117421"/>
                  </a:lnTo>
                  <a:lnTo>
                    <a:pt x="25328" y="127262"/>
                  </a:lnTo>
                  <a:lnTo>
                    <a:pt x="31015" y="136788"/>
                  </a:lnTo>
                  <a:lnTo>
                    <a:pt x="37105" y="145802"/>
                  </a:lnTo>
                  <a:lnTo>
                    <a:pt x="43650" y="153650"/>
                  </a:lnTo>
                  <a:lnTo>
                    <a:pt x="50876" y="159178"/>
                  </a:lnTo>
                  <a:lnTo>
                    <a:pt x="58834" y="161953"/>
                  </a:lnTo>
                  <a:lnTo>
                    <a:pt x="66957" y="161866"/>
                  </a:lnTo>
                  <a:lnTo>
                    <a:pt x="74191" y="158774"/>
                  </a:lnTo>
                  <a:lnTo>
                    <a:pt x="80020" y="152915"/>
                  </a:lnTo>
                  <a:lnTo>
                    <a:pt x="84591" y="144781"/>
                  </a:lnTo>
                  <a:lnTo>
                    <a:pt x="88433" y="134904"/>
                  </a:lnTo>
                  <a:lnTo>
                    <a:pt x="91939" y="123753"/>
                  </a:lnTo>
                  <a:lnTo>
                    <a:pt x="95160" y="111694"/>
                  </a:lnTo>
                  <a:lnTo>
                    <a:pt x="97886" y="99003"/>
                  </a:lnTo>
                  <a:lnTo>
                    <a:pt x="100027" y="85881"/>
                  </a:lnTo>
                  <a:lnTo>
                    <a:pt x="101789" y="72629"/>
                  </a:lnTo>
                  <a:lnTo>
                    <a:pt x="103580" y="59652"/>
                  </a:lnTo>
                  <a:lnTo>
                    <a:pt x="105632" y="47158"/>
                  </a:lnTo>
                  <a:lnTo>
                    <a:pt x="107850" y="35609"/>
                  </a:lnTo>
                  <a:lnTo>
                    <a:pt x="110119" y="24681"/>
                  </a:lnTo>
                  <a:lnTo>
                    <a:pt x="112642" y="1341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11274" y="1216604"/>
              <a:ext cx="157929" cy="162630"/>
            </a:xfrm>
            <a:custGeom>
              <a:avLst/>
              <a:gdLst/>
              <a:ahLst/>
              <a:cxnLst/>
              <a:rect l="0" t="0" r="0" b="0"/>
              <a:pathLst>
                <a:path w="157929" h="162630">
                  <a:moveTo>
                    <a:pt x="0" y="25758"/>
                  </a:moveTo>
                  <a:lnTo>
                    <a:pt x="5935" y="34426"/>
                  </a:lnTo>
                  <a:lnTo>
                    <a:pt x="12140" y="41492"/>
                  </a:lnTo>
                  <a:lnTo>
                    <a:pt x="19240" y="47598"/>
                  </a:lnTo>
                  <a:lnTo>
                    <a:pt x="27353" y="52999"/>
                  </a:lnTo>
                  <a:lnTo>
                    <a:pt x="36647" y="57861"/>
                  </a:lnTo>
                  <a:lnTo>
                    <a:pt x="47091" y="62311"/>
                  </a:lnTo>
                  <a:lnTo>
                    <a:pt x="58343" y="66132"/>
                  </a:lnTo>
                  <a:lnTo>
                    <a:pt x="69881" y="68795"/>
                  </a:lnTo>
                  <a:lnTo>
                    <a:pt x="81368" y="70095"/>
                  </a:lnTo>
                  <a:lnTo>
                    <a:pt x="92348" y="69815"/>
                  </a:lnTo>
                  <a:lnTo>
                    <a:pt x="102189" y="67574"/>
                  </a:lnTo>
                  <a:lnTo>
                    <a:pt x="110646" y="63358"/>
                  </a:lnTo>
                  <a:lnTo>
                    <a:pt x="117493" y="57443"/>
                  </a:lnTo>
                  <a:lnTo>
                    <a:pt x="122351" y="50193"/>
                  </a:lnTo>
                  <a:lnTo>
                    <a:pt x="125203" y="41959"/>
                  </a:lnTo>
                  <a:lnTo>
                    <a:pt x="126001" y="33350"/>
                  </a:lnTo>
                  <a:lnTo>
                    <a:pt x="124501" y="25192"/>
                  </a:lnTo>
                  <a:lnTo>
                    <a:pt x="120785" y="17902"/>
                  </a:lnTo>
                  <a:lnTo>
                    <a:pt x="115038" y="11688"/>
                  </a:lnTo>
                  <a:lnTo>
                    <a:pt x="107369" y="6731"/>
                  </a:lnTo>
                  <a:lnTo>
                    <a:pt x="98037" y="2999"/>
                  </a:lnTo>
                  <a:lnTo>
                    <a:pt x="87706" y="627"/>
                  </a:lnTo>
                  <a:lnTo>
                    <a:pt x="77321" y="0"/>
                  </a:lnTo>
                  <a:lnTo>
                    <a:pt x="67421" y="1173"/>
                  </a:lnTo>
                  <a:lnTo>
                    <a:pt x="58320" y="4077"/>
                  </a:lnTo>
                  <a:lnTo>
                    <a:pt x="50280" y="8693"/>
                  </a:lnTo>
                  <a:lnTo>
                    <a:pt x="43323" y="14843"/>
                  </a:lnTo>
                  <a:lnTo>
                    <a:pt x="37464" y="22564"/>
                  </a:lnTo>
                  <a:lnTo>
                    <a:pt x="32810" y="32174"/>
                  </a:lnTo>
                  <a:lnTo>
                    <a:pt x="29309" y="43667"/>
                  </a:lnTo>
                  <a:lnTo>
                    <a:pt x="26938" y="56451"/>
                  </a:lnTo>
                  <a:lnTo>
                    <a:pt x="25786" y="69562"/>
                  </a:lnTo>
                  <a:lnTo>
                    <a:pt x="25798" y="82409"/>
                  </a:lnTo>
                  <a:lnTo>
                    <a:pt x="27109" y="94625"/>
                  </a:lnTo>
                  <a:lnTo>
                    <a:pt x="30117" y="105903"/>
                  </a:lnTo>
                  <a:lnTo>
                    <a:pt x="34884" y="116183"/>
                  </a:lnTo>
                  <a:lnTo>
                    <a:pt x="41185" y="125425"/>
                  </a:lnTo>
                  <a:lnTo>
                    <a:pt x="48703" y="133502"/>
                  </a:lnTo>
                  <a:lnTo>
                    <a:pt x="57133" y="140455"/>
                  </a:lnTo>
                  <a:lnTo>
                    <a:pt x="66385" y="146298"/>
                  </a:lnTo>
                  <a:lnTo>
                    <a:pt x="76572" y="150933"/>
                  </a:lnTo>
                  <a:lnTo>
                    <a:pt x="87674" y="154423"/>
                  </a:lnTo>
                  <a:lnTo>
                    <a:pt x="99331" y="156960"/>
                  </a:lnTo>
                  <a:lnTo>
                    <a:pt x="112281" y="159029"/>
                  </a:lnTo>
                  <a:lnTo>
                    <a:pt x="129896" y="160815"/>
                  </a:lnTo>
                  <a:lnTo>
                    <a:pt x="157928" y="1626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50471" y="1200248"/>
              <a:ext cx="181944" cy="155696"/>
            </a:xfrm>
            <a:custGeom>
              <a:avLst/>
              <a:gdLst/>
              <a:ahLst/>
              <a:cxnLst/>
              <a:rect l="0" t="0" r="0" b="0"/>
              <a:pathLst>
                <a:path w="181944" h="155696">
                  <a:moveTo>
                    <a:pt x="2959" y="73700"/>
                  </a:moveTo>
                  <a:lnTo>
                    <a:pt x="5892" y="85435"/>
                  </a:lnTo>
                  <a:lnTo>
                    <a:pt x="8674" y="96564"/>
                  </a:lnTo>
                  <a:lnTo>
                    <a:pt x="11574" y="108157"/>
                  </a:lnTo>
                  <a:lnTo>
                    <a:pt x="14615" y="120146"/>
                  </a:lnTo>
                  <a:lnTo>
                    <a:pt x="17779" y="132158"/>
                  </a:lnTo>
                  <a:lnTo>
                    <a:pt x="21019" y="143889"/>
                  </a:lnTo>
                  <a:lnTo>
                    <a:pt x="23434" y="152771"/>
                  </a:lnTo>
                  <a:lnTo>
                    <a:pt x="23965" y="155695"/>
                  </a:lnTo>
                  <a:lnTo>
                    <a:pt x="23016" y="153717"/>
                  </a:lnTo>
                  <a:lnTo>
                    <a:pt x="21117" y="148533"/>
                  </a:lnTo>
                  <a:lnTo>
                    <a:pt x="18628" y="141358"/>
                  </a:lnTo>
                  <a:lnTo>
                    <a:pt x="15772" y="132954"/>
                  </a:lnTo>
                  <a:lnTo>
                    <a:pt x="12684" y="123787"/>
                  </a:lnTo>
                  <a:lnTo>
                    <a:pt x="9449" y="114137"/>
                  </a:lnTo>
                  <a:lnTo>
                    <a:pt x="6128" y="104181"/>
                  </a:lnTo>
                  <a:lnTo>
                    <a:pt x="3082" y="94027"/>
                  </a:lnTo>
                  <a:lnTo>
                    <a:pt x="948" y="83745"/>
                  </a:lnTo>
                  <a:lnTo>
                    <a:pt x="0" y="73384"/>
                  </a:lnTo>
                  <a:lnTo>
                    <a:pt x="349" y="63136"/>
                  </a:lnTo>
                  <a:lnTo>
                    <a:pt x="2104" y="53327"/>
                  </a:lnTo>
                  <a:lnTo>
                    <a:pt x="5183" y="44108"/>
                  </a:lnTo>
                  <a:lnTo>
                    <a:pt x="9692" y="35782"/>
                  </a:lnTo>
                  <a:lnTo>
                    <a:pt x="15991" y="28868"/>
                  </a:lnTo>
                  <a:lnTo>
                    <a:pt x="24113" y="23511"/>
                  </a:lnTo>
                  <a:lnTo>
                    <a:pt x="33649" y="19389"/>
                  </a:lnTo>
                  <a:lnTo>
                    <a:pt x="43959" y="15916"/>
                  </a:lnTo>
                  <a:lnTo>
                    <a:pt x="54603" y="12689"/>
                  </a:lnTo>
                  <a:lnTo>
                    <a:pt x="65680" y="9670"/>
                  </a:lnTo>
                  <a:lnTo>
                    <a:pt x="77707" y="7088"/>
                  </a:lnTo>
                  <a:lnTo>
                    <a:pt x="90901" y="5051"/>
                  </a:lnTo>
                  <a:lnTo>
                    <a:pt x="105005" y="3527"/>
                  </a:lnTo>
                  <a:lnTo>
                    <a:pt x="121146" y="2264"/>
                  </a:lnTo>
                  <a:lnTo>
                    <a:pt x="144099" y="1152"/>
                  </a:lnTo>
                  <a:lnTo>
                    <a:pt x="1819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312071" y="1031792"/>
              <a:ext cx="165810" cy="328476"/>
            </a:xfrm>
            <a:custGeom>
              <a:avLst/>
              <a:gdLst/>
              <a:ahLst/>
              <a:cxnLst/>
              <a:rect l="0" t="0" r="0" b="0"/>
              <a:pathLst>
                <a:path w="165810" h="328476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61"/>
                  </a:lnTo>
                  <a:lnTo>
                    <a:pt x="507" y="35500"/>
                  </a:lnTo>
                  <a:lnTo>
                    <a:pt x="1326" y="46940"/>
                  </a:lnTo>
                  <a:lnTo>
                    <a:pt x="2147" y="60483"/>
                  </a:lnTo>
                  <a:lnTo>
                    <a:pt x="3003" y="75628"/>
                  </a:lnTo>
                  <a:lnTo>
                    <a:pt x="4178" y="91394"/>
                  </a:lnTo>
                  <a:lnTo>
                    <a:pt x="5813" y="107147"/>
                  </a:lnTo>
                  <a:lnTo>
                    <a:pt x="7740" y="122788"/>
                  </a:lnTo>
                  <a:lnTo>
                    <a:pt x="9579" y="138574"/>
                  </a:lnTo>
                  <a:lnTo>
                    <a:pt x="11119" y="154662"/>
                  </a:lnTo>
                  <a:lnTo>
                    <a:pt x="12474" y="170754"/>
                  </a:lnTo>
                  <a:lnTo>
                    <a:pt x="13992" y="186192"/>
                  </a:lnTo>
                  <a:lnTo>
                    <a:pt x="15860" y="200660"/>
                  </a:lnTo>
                  <a:lnTo>
                    <a:pt x="17945" y="214326"/>
                  </a:lnTo>
                  <a:lnTo>
                    <a:pt x="19892" y="227651"/>
                  </a:lnTo>
                  <a:lnTo>
                    <a:pt x="21503" y="240946"/>
                  </a:lnTo>
                  <a:lnTo>
                    <a:pt x="22906" y="254181"/>
                  </a:lnTo>
                  <a:lnTo>
                    <a:pt x="24456" y="267081"/>
                  </a:lnTo>
                  <a:lnTo>
                    <a:pt x="26332" y="279430"/>
                  </a:lnTo>
                  <a:lnTo>
                    <a:pt x="27933" y="288596"/>
                  </a:lnTo>
                  <a:lnTo>
                    <a:pt x="28799" y="291219"/>
                  </a:lnTo>
                  <a:lnTo>
                    <a:pt x="29719" y="288213"/>
                  </a:lnTo>
                  <a:lnTo>
                    <a:pt x="31096" y="281504"/>
                  </a:lnTo>
                  <a:lnTo>
                    <a:pt x="32987" y="272754"/>
                  </a:lnTo>
                  <a:lnTo>
                    <a:pt x="35325" y="262993"/>
                  </a:lnTo>
                  <a:lnTo>
                    <a:pt x="38176" y="252928"/>
                  </a:lnTo>
                  <a:lnTo>
                    <a:pt x="41756" y="243133"/>
                  </a:lnTo>
                  <a:lnTo>
                    <a:pt x="46126" y="233865"/>
                  </a:lnTo>
                  <a:lnTo>
                    <a:pt x="51364" y="225309"/>
                  </a:lnTo>
                  <a:lnTo>
                    <a:pt x="57637" y="217696"/>
                  </a:lnTo>
                  <a:lnTo>
                    <a:pt x="64932" y="211059"/>
                  </a:lnTo>
                  <a:lnTo>
                    <a:pt x="73103" y="205599"/>
                  </a:lnTo>
                  <a:lnTo>
                    <a:pt x="81957" y="201753"/>
                  </a:lnTo>
                  <a:lnTo>
                    <a:pt x="91316" y="199614"/>
                  </a:lnTo>
                  <a:lnTo>
                    <a:pt x="100869" y="199143"/>
                  </a:lnTo>
                  <a:lnTo>
                    <a:pt x="110202" y="200339"/>
                  </a:lnTo>
                  <a:lnTo>
                    <a:pt x="119106" y="203032"/>
                  </a:lnTo>
                  <a:lnTo>
                    <a:pt x="127559" y="206939"/>
                  </a:lnTo>
                  <a:lnTo>
                    <a:pt x="135623" y="211770"/>
                  </a:lnTo>
                  <a:lnTo>
                    <a:pt x="143373" y="217283"/>
                  </a:lnTo>
                  <a:lnTo>
                    <a:pt x="150562" y="223610"/>
                  </a:lnTo>
                  <a:lnTo>
                    <a:pt x="156639" y="231220"/>
                  </a:lnTo>
                  <a:lnTo>
                    <a:pt x="161384" y="240264"/>
                  </a:lnTo>
                  <a:lnTo>
                    <a:pt x="164570" y="250440"/>
                  </a:lnTo>
                  <a:lnTo>
                    <a:pt x="165809" y="261188"/>
                  </a:lnTo>
                  <a:lnTo>
                    <a:pt x="165080" y="272111"/>
                  </a:lnTo>
                  <a:lnTo>
                    <a:pt x="162489" y="282699"/>
                  </a:lnTo>
                  <a:lnTo>
                    <a:pt x="158090" y="292269"/>
                  </a:lnTo>
                  <a:lnTo>
                    <a:pt x="152098" y="300550"/>
                  </a:lnTo>
                  <a:lnTo>
                    <a:pt x="144823" y="307618"/>
                  </a:lnTo>
                  <a:lnTo>
                    <a:pt x="136578" y="313688"/>
                  </a:lnTo>
                  <a:lnTo>
                    <a:pt x="127625" y="318989"/>
                  </a:lnTo>
                  <a:lnTo>
                    <a:pt x="118005" y="323400"/>
                  </a:lnTo>
                  <a:lnTo>
                    <a:pt x="107563" y="326467"/>
                  </a:lnTo>
                  <a:lnTo>
                    <a:pt x="96287" y="328055"/>
                  </a:lnTo>
                  <a:lnTo>
                    <a:pt x="84510" y="328475"/>
                  </a:lnTo>
                  <a:lnTo>
                    <a:pt x="71467" y="328354"/>
                  </a:lnTo>
                  <a:lnTo>
                    <a:pt x="53776" y="327681"/>
                  </a:lnTo>
                  <a:lnTo>
                    <a:pt x="2567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527253" y="1199071"/>
              <a:ext cx="126344" cy="158847"/>
            </a:xfrm>
            <a:custGeom>
              <a:avLst/>
              <a:gdLst/>
              <a:ahLst/>
              <a:cxnLst/>
              <a:rect l="0" t="0" r="0" b="0"/>
              <a:pathLst>
                <a:path w="126344" h="158847">
                  <a:moveTo>
                    <a:pt x="0" y="64348"/>
                  </a:moveTo>
                  <a:lnTo>
                    <a:pt x="11736" y="64348"/>
                  </a:lnTo>
                  <a:lnTo>
                    <a:pt x="22865" y="64348"/>
                  </a:lnTo>
                  <a:lnTo>
                    <a:pt x="34458" y="64344"/>
                  </a:lnTo>
                  <a:lnTo>
                    <a:pt x="46447" y="64171"/>
                  </a:lnTo>
                  <a:lnTo>
                    <a:pt x="58458" y="63522"/>
                  </a:lnTo>
                  <a:lnTo>
                    <a:pt x="70252" y="62260"/>
                  </a:lnTo>
                  <a:lnTo>
                    <a:pt x="81432" y="60089"/>
                  </a:lnTo>
                  <a:lnTo>
                    <a:pt x="91405" y="56496"/>
                  </a:lnTo>
                  <a:lnTo>
                    <a:pt x="99944" y="51338"/>
                  </a:lnTo>
                  <a:lnTo>
                    <a:pt x="106675" y="44941"/>
                  </a:lnTo>
                  <a:lnTo>
                    <a:pt x="110923" y="37892"/>
                  </a:lnTo>
                  <a:lnTo>
                    <a:pt x="112551" y="30604"/>
                  </a:lnTo>
                  <a:lnTo>
                    <a:pt x="111713" y="23442"/>
                  </a:lnTo>
                  <a:lnTo>
                    <a:pt x="108575" y="16794"/>
                  </a:lnTo>
                  <a:lnTo>
                    <a:pt x="103468" y="10819"/>
                  </a:lnTo>
                  <a:lnTo>
                    <a:pt x="96806" y="5809"/>
                  </a:lnTo>
                  <a:lnTo>
                    <a:pt x="88981" y="2267"/>
                  </a:lnTo>
                  <a:lnTo>
                    <a:pt x="80322" y="334"/>
                  </a:lnTo>
                  <a:lnTo>
                    <a:pt x="71239" y="0"/>
                  </a:lnTo>
                  <a:lnTo>
                    <a:pt x="62225" y="1289"/>
                  </a:lnTo>
                  <a:lnTo>
                    <a:pt x="53533" y="4043"/>
                  </a:lnTo>
                  <a:lnTo>
                    <a:pt x="45223" y="7992"/>
                  </a:lnTo>
                  <a:lnTo>
                    <a:pt x="37255" y="12850"/>
                  </a:lnTo>
                  <a:lnTo>
                    <a:pt x="29568" y="18382"/>
                  </a:lnTo>
                  <a:lnTo>
                    <a:pt x="22422" y="24721"/>
                  </a:lnTo>
                  <a:lnTo>
                    <a:pt x="16373" y="32339"/>
                  </a:lnTo>
                  <a:lnTo>
                    <a:pt x="11642" y="41393"/>
                  </a:lnTo>
                  <a:lnTo>
                    <a:pt x="8296" y="51745"/>
                  </a:lnTo>
                  <a:lnTo>
                    <a:pt x="6417" y="63144"/>
                  </a:lnTo>
                  <a:lnTo>
                    <a:pt x="5894" y="75327"/>
                  </a:lnTo>
                  <a:lnTo>
                    <a:pt x="6491" y="87914"/>
                  </a:lnTo>
                  <a:lnTo>
                    <a:pt x="7948" y="100430"/>
                  </a:lnTo>
                  <a:lnTo>
                    <a:pt x="10041" y="112612"/>
                  </a:lnTo>
                  <a:lnTo>
                    <a:pt x="12919" y="124078"/>
                  </a:lnTo>
                  <a:lnTo>
                    <a:pt x="17060" y="134252"/>
                  </a:lnTo>
                  <a:lnTo>
                    <a:pt x="22625" y="142937"/>
                  </a:lnTo>
                  <a:lnTo>
                    <a:pt x="29483" y="149939"/>
                  </a:lnTo>
                  <a:lnTo>
                    <a:pt x="37381" y="154901"/>
                  </a:lnTo>
                  <a:lnTo>
                    <a:pt x="46062" y="157828"/>
                  </a:lnTo>
                  <a:lnTo>
                    <a:pt x="55143" y="158846"/>
                  </a:lnTo>
                  <a:lnTo>
                    <a:pt x="64153" y="158025"/>
                  </a:lnTo>
                  <a:lnTo>
                    <a:pt x="72836" y="155598"/>
                  </a:lnTo>
                  <a:lnTo>
                    <a:pt x="81224" y="152191"/>
                  </a:lnTo>
                  <a:lnTo>
                    <a:pt x="90562" y="148407"/>
                  </a:lnTo>
                  <a:lnTo>
                    <a:pt x="103902" y="143919"/>
                  </a:lnTo>
                  <a:lnTo>
                    <a:pt x="126343" y="1380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95709" y="1052849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67" y="11802"/>
                  </a:lnTo>
                  <a:lnTo>
                    <a:pt x="707" y="23572"/>
                  </a:lnTo>
                  <a:lnTo>
                    <a:pt x="2005" y="36466"/>
                  </a:lnTo>
                  <a:lnTo>
                    <a:pt x="3864" y="50487"/>
                  </a:lnTo>
                  <a:lnTo>
                    <a:pt x="6181" y="65464"/>
                  </a:lnTo>
                  <a:lnTo>
                    <a:pt x="8842" y="81182"/>
                  </a:lnTo>
                  <a:lnTo>
                    <a:pt x="11593" y="97285"/>
                  </a:lnTo>
                  <a:lnTo>
                    <a:pt x="14052" y="113308"/>
                  </a:lnTo>
                  <a:lnTo>
                    <a:pt x="16039" y="129006"/>
                  </a:lnTo>
                  <a:lnTo>
                    <a:pt x="17710" y="144323"/>
                  </a:lnTo>
                  <a:lnTo>
                    <a:pt x="19446" y="159301"/>
                  </a:lnTo>
                  <a:lnTo>
                    <a:pt x="21469" y="174009"/>
                  </a:lnTo>
                  <a:lnTo>
                    <a:pt x="23829" y="188515"/>
                  </a:lnTo>
                  <a:lnTo>
                    <a:pt x="26493" y="202875"/>
                  </a:lnTo>
                  <a:lnTo>
                    <a:pt x="29395" y="217120"/>
                  </a:lnTo>
                  <a:lnTo>
                    <a:pt x="32321" y="230867"/>
                  </a:lnTo>
                  <a:lnTo>
                    <a:pt x="35208" y="244785"/>
                  </a:lnTo>
                  <a:lnTo>
                    <a:pt x="38310" y="261217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96320" y="1230818"/>
              <a:ext cx="103665" cy="126942"/>
            </a:xfrm>
            <a:custGeom>
              <a:avLst/>
              <a:gdLst/>
              <a:ahLst/>
              <a:cxnLst/>
              <a:rect l="0" t="0" r="0" b="0"/>
              <a:pathLst>
                <a:path w="103665" h="126942">
                  <a:moveTo>
                    <a:pt x="88903" y="11544"/>
                  </a:moveTo>
                  <a:lnTo>
                    <a:pt x="82968" y="5878"/>
                  </a:lnTo>
                  <a:lnTo>
                    <a:pt x="76763" y="2234"/>
                  </a:lnTo>
                  <a:lnTo>
                    <a:pt x="69672" y="329"/>
                  </a:lnTo>
                  <a:lnTo>
                    <a:pt x="61905" y="0"/>
                  </a:lnTo>
                  <a:lnTo>
                    <a:pt x="53907" y="1268"/>
                  </a:lnTo>
                  <a:lnTo>
                    <a:pt x="45965" y="3993"/>
                  </a:lnTo>
                  <a:lnTo>
                    <a:pt x="38191" y="7913"/>
                  </a:lnTo>
                  <a:lnTo>
                    <a:pt x="30598" y="12749"/>
                  </a:lnTo>
                  <a:lnTo>
                    <a:pt x="23170" y="18262"/>
                  </a:lnTo>
                  <a:lnTo>
                    <a:pt x="16201" y="24589"/>
                  </a:lnTo>
                  <a:lnTo>
                    <a:pt x="10272" y="32198"/>
                  </a:lnTo>
                  <a:lnTo>
                    <a:pt x="5623" y="41241"/>
                  </a:lnTo>
                  <a:lnTo>
                    <a:pt x="2331" y="51416"/>
                  </a:lnTo>
                  <a:lnTo>
                    <a:pt x="488" y="62163"/>
                  </a:lnTo>
                  <a:lnTo>
                    <a:pt x="0" y="73086"/>
                  </a:lnTo>
                  <a:lnTo>
                    <a:pt x="959" y="83674"/>
                  </a:lnTo>
                  <a:lnTo>
                    <a:pt x="3722" y="93243"/>
                  </a:lnTo>
                  <a:lnTo>
                    <a:pt x="8321" y="101525"/>
                  </a:lnTo>
                  <a:lnTo>
                    <a:pt x="14508" y="108592"/>
                  </a:lnTo>
                  <a:lnTo>
                    <a:pt x="21949" y="114662"/>
                  </a:lnTo>
                  <a:lnTo>
                    <a:pt x="30318" y="119959"/>
                  </a:lnTo>
                  <a:lnTo>
                    <a:pt x="39189" y="124197"/>
                  </a:lnTo>
                  <a:lnTo>
                    <a:pt x="48057" y="126616"/>
                  </a:lnTo>
                  <a:lnTo>
                    <a:pt x="56645" y="126941"/>
                  </a:lnTo>
                  <a:lnTo>
                    <a:pt x="64885" y="125194"/>
                  </a:lnTo>
                  <a:lnTo>
                    <a:pt x="72805" y="121430"/>
                  </a:lnTo>
                  <a:lnTo>
                    <a:pt x="80459" y="115892"/>
                  </a:lnTo>
                  <a:lnTo>
                    <a:pt x="87584" y="108767"/>
                  </a:lnTo>
                  <a:lnTo>
                    <a:pt x="93617" y="100098"/>
                  </a:lnTo>
                  <a:lnTo>
                    <a:pt x="98337" y="90063"/>
                  </a:lnTo>
                  <a:lnTo>
                    <a:pt x="101656" y="79341"/>
                  </a:lnTo>
                  <a:lnTo>
                    <a:pt x="103664" y="67873"/>
                  </a:lnTo>
                  <a:lnTo>
                    <a:pt x="103418" y="53540"/>
                  </a:lnTo>
                  <a:lnTo>
                    <a:pt x="99431" y="32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927336" y="1200248"/>
              <a:ext cx="184534" cy="134637"/>
            </a:xfrm>
            <a:custGeom>
              <a:avLst/>
              <a:gdLst/>
              <a:ahLst/>
              <a:cxnLst/>
              <a:rect l="0" t="0" r="0" b="0"/>
              <a:pathLst>
                <a:path w="184534" h="134637">
                  <a:moveTo>
                    <a:pt x="0" y="21057"/>
                  </a:moveTo>
                  <a:lnTo>
                    <a:pt x="68" y="32792"/>
                  </a:lnTo>
                  <a:lnTo>
                    <a:pt x="708" y="43921"/>
                  </a:lnTo>
                  <a:lnTo>
                    <a:pt x="2004" y="55515"/>
                  </a:lnTo>
                  <a:lnTo>
                    <a:pt x="3864" y="67503"/>
                  </a:lnTo>
                  <a:lnTo>
                    <a:pt x="6181" y="79515"/>
                  </a:lnTo>
                  <a:lnTo>
                    <a:pt x="8856" y="91300"/>
                  </a:lnTo>
                  <a:lnTo>
                    <a:pt x="12125" y="102135"/>
                  </a:lnTo>
                  <a:lnTo>
                    <a:pt x="16529" y="110810"/>
                  </a:lnTo>
                  <a:lnTo>
                    <a:pt x="22266" y="116852"/>
                  </a:lnTo>
                  <a:lnTo>
                    <a:pt x="29068" y="120277"/>
                  </a:lnTo>
                  <a:lnTo>
                    <a:pt x="36397" y="121229"/>
                  </a:lnTo>
                  <a:lnTo>
                    <a:pt x="43877" y="120047"/>
                  </a:lnTo>
                  <a:lnTo>
                    <a:pt x="51169" y="116850"/>
                  </a:lnTo>
                  <a:lnTo>
                    <a:pt x="57905" y="111448"/>
                  </a:lnTo>
                  <a:lnTo>
                    <a:pt x="63963" y="103980"/>
                  </a:lnTo>
                  <a:lnTo>
                    <a:pt x="69927" y="96474"/>
                  </a:lnTo>
                  <a:lnTo>
                    <a:pt x="76021" y="92381"/>
                  </a:lnTo>
                  <a:lnTo>
                    <a:pt x="81577" y="92743"/>
                  </a:lnTo>
                  <a:lnTo>
                    <a:pt x="86887" y="96608"/>
                  </a:lnTo>
                  <a:lnTo>
                    <a:pt x="92329" y="102822"/>
                  </a:lnTo>
                  <a:lnTo>
                    <a:pt x="98231" y="110219"/>
                  </a:lnTo>
                  <a:lnTo>
                    <a:pt x="104918" y="117641"/>
                  </a:lnTo>
                  <a:lnTo>
                    <a:pt x="112478" y="124466"/>
                  </a:lnTo>
                  <a:lnTo>
                    <a:pt x="120817" y="130048"/>
                  </a:lnTo>
                  <a:lnTo>
                    <a:pt x="129780" y="133527"/>
                  </a:lnTo>
                  <a:lnTo>
                    <a:pt x="139204" y="134636"/>
                  </a:lnTo>
                  <a:lnTo>
                    <a:pt x="148631" y="133282"/>
                  </a:lnTo>
                  <a:lnTo>
                    <a:pt x="157347" y="129266"/>
                  </a:lnTo>
                  <a:lnTo>
                    <a:pt x="165014" y="122753"/>
                  </a:lnTo>
                  <a:lnTo>
                    <a:pt x="171481" y="114163"/>
                  </a:lnTo>
                  <a:lnTo>
                    <a:pt x="176609" y="103974"/>
                  </a:lnTo>
                  <a:lnTo>
                    <a:pt x="180461" y="92608"/>
                  </a:lnTo>
                  <a:lnTo>
                    <a:pt x="183082" y="80405"/>
                  </a:lnTo>
                  <a:lnTo>
                    <a:pt x="184409" y="67616"/>
                  </a:lnTo>
                  <a:lnTo>
                    <a:pt x="184533" y="54442"/>
                  </a:lnTo>
                  <a:lnTo>
                    <a:pt x="183815" y="41618"/>
                  </a:lnTo>
                  <a:lnTo>
                    <a:pt x="182734" y="29164"/>
                  </a:lnTo>
                  <a:lnTo>
                    <a:pt x="181196" y="15990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16933" y="1084435"/>
              <a:ext cx="42114" cy="305327"/>
            </a:xfrm>
            <a:custGeom>
              <a:avLst/>
              <a:gdLst/>
              <a:ahLst/>
              <a:cxnLst/>
              <a:rect l="0" t="0" r="0" b="0"/>
              <a:pathLst>
                <a:path w="42114" h="305327">
                  <a:moveTo>
                    <a:pt x="0" y="0"/>
                  </a:moveTo>
                  <a:lnTo>
                    <a:pt x="1441" y="8673"/>
                  </a:lnTo>
                  <a:lnTo>
                    <a:pt x="3356" y="21021"/>
                  </a:lnTo>
                  <a:lnTo>
                    <a:pt x="5178" y="35199"/>
                  </a:lnTo>
                  <a:lnTo>
                    <a:pt x="6682" y="50467"/>
                  </a:lnTo>
                  <a:lnTo>
                    <a:pt x="7998" y="66625"/>
                  </a:lnTo>
                  <a:lnTo>
                    <a:pt x="9480" y="83755"/>
                  </a:lnTo>
                  <a:lnTo>
                    <a:pt x="11324" y="101823"/>
                  </a:lnTo>
                  <a:lnTo>
                    <a:pt x="13560" y="120361"/>
                  </a:lnTo>
                  <a:lnTo>
                    <a:pt x="16138" y="138579"/>
                  </a:lnTo>
                  <a:lnTo>
                    <a:pt x="18982" y="156055"/>
                  </a:lnTo>
                  <a:lnTo>
                    <a:pt x="21859" y="172721"/>
                  </a:lnTo>
                  <a:lnTo>
                    <a:pt x="24403" y="188681"/>
                  </a:lnTo>
                  <a:lnTo>
                    <a:pt x="26448" y="204084"/>
                  </a:lnTo>
                  <a:lnTo>
                    <a:pt x="28157" y="219074"/>
                  </a:lnTo>
                  <a:lnTo>
                    <a:pt x="29920" y="233767"/>
                  </a:lnTo>
                  <a:lnTo>
                    <a:pt x="31956" y="248233"/>
                  </a:lnTo>
                  <a:lnTo>
                    <a:pt x="34165" y="261932"/>
                  </a:lnTo>
                  <a:lnTo>
                    <a:pt x="36427" y="275069"/>
                  </a:lnTo>
                  <a:lnTo>
                    <a:pt x="38944" y="288801"/>
                  </a:lnTo>
                  <a:lnTo>
                    <a:pt x="42113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37948" y="1031792"/>
              <a:ext cx="400084" cy="21058"/>
            </a:xfrm>
            <a:custGeom>
              <a:avLst/>
              <a:gdLst/>
              <a:ahLst/>
              <a:cxnLst/>
              <a:rect l="0" t="0" r="0" b="0"/>
              <a:pathLst>
                <a:path w="400084" h="21058">
                  <a:moveTo>
                    <a:pt x="400083" y="21057"/>
                  </a:moveTo>
                  <a:lnTo>
                    <a:pt x="388347" y="20990"/>
                  </a:lnTo>
                  <a:lnTo>
                    <a:pt x="377219" y="20350"/>
                  </a:lnTo>
                  <a:lnTo>
                    <a:pt x="365616" y="19058"/>
                  </a:lnTo>
                  <a:lnTo>
                    <a:pt x="353282" y="17371"/>
                  </a:lnTo>
                  <a:lnTo>
                    <a:pt x="339974" y="15703"/>
                  </a:lnTo>
                  <a:lnTo>
                    <a:pt x="325665" y="14285"/>
                  </a:lnTo>
                  <a:lnTo>
                    <a:pt x="310487" y="13014"/>
                  </a:lnTo>
                  <a:lnTo>
                    <a:pt x="294625" y="11555"/>
                  </a:lnTo>
                  <a:lnTo>
                    <a:pt x="278249" y="9727"/>
                  </a:lnTo>
                  <a:lnTo>
                    <a:pt x="261340" y="7669"/>
                  </a:lnTo>
                  <a:lnTo>
                    <a:pt x="243696" y="5741"/>
                  </a:lnTo>
                  <a:lnTo>
                    <a:pt x="225275" y="4147"/>
                  </a:lnTo>
                  <a:lnTo>
                    <a:pt x="206327" y="2924"/>
                  </a:lnTo>
                  <a:lnTo>
                    <a:pt x="187302" y="2029"/>
                  </a:lnTo>
                  <a:lnTo>
                    <a:pt x="168462" y="1391"/>
                  </a:lnTo>
                  <a:lnTo>
                    <a:pt x="149725" y="947"/>
                  </a:lnTo>
                  <a:lnTo>
                    <a:pt x="130772" y="641"/>
                  </a:lnTo>
                  <a:lnTo>
                    <a:pt x="111442" y="432"/>
                  </a:lnTo>
                  <a:lnTo>
                    <a:pt x="92048" y="290"/>
                  </a:lnTo>
                  <a:lnTo>
                    <a:pt x="71086" y="179"/>
                  </a:lnTo>
                  <a:lnTo>
                    <a:pt x="43357" y="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59088" y="1073906"/>
              <a:ext cx="231628" cy="305328"/>
            </a:xfrm>
            <a:custGeom>
              <a:avLst/>
              <a:gdLst/>
              <a:ahLst/>
              <a:cxnLst/>
              <a:rect l="0" t="0" r="0" b="0"/>
              <a:pathLst>
                <a:path w="231628" h="305328">
                  <a:moveTo>
                    <a:pt x="231627" y="0"/>
                  </a:moveTo>
                  <a:lnTo>
                    <a:pt x="225693" y="8868"/>
                  </a:lnTo>
                  <a:lnTo>
                    <a:pt x="219488" y="17855"/>
                  </a:lnTo>
                  <a:lnTo>
                    <a:pt x="212396" y="27851"/>
                  </a:lnTo>
                  <a:lnTo>
                    <a:pt x="204628" y="38831"/>
                  </a:lnTo>
                  <a:lnTo>
                    <a:pt x="196631" y="50643"/>
                  </a:lnTo>
                  <a:lnTo>
                    <a:pt x="188689" y="63092"/>
                  </a:lnTo>
                  <a:lnTo>
                    <a:pt x="180915" y="75684"/>
                  </a:lnTo>
                  <a:lnTo>
                    <a:pt x="173322" y="87669"/>
                  </a:lnTo>
                  <a:lnTo>
                    <a:pt x="165886" y="98684"/>
                  </a:lnTo>
                  <a:lnTo>
                    <a:pt x="158570" y="108721"/>
                  </a:lnTo>
                  <a:lnTo>
                    <a:pt x="151345" y="117930"/>
                  </a:lnTo>
                  <a:lnTo>
                    <a:pt x="144180" y="126506"/>
                  </a:lnTo>
                  <a:lnTo>
                    <a:pt x="136892" y="134947"/>
                  </a:lnTo>
                  <a:lnTo>
                    <a:pt x="129159" y="144001"/>
                  </a:lnTo>
                  <a:lnTo>
                    <a:pt x="120843" y="154030"/>
                  </a:lnTo>
                  <a:lnTo>
                    <a:pt x="111968" y="165040"/>
                  </a:lnTo>
                  <a:lnTo>
                    <a:pt x="102633" y="176882"/>
                  </a:lnTo>
                  <a:lnTo>
                    <a:pt x="92950" y="189363"/>
                  </a:lnTo>
                  <a:lnTo>
                    <a:pt x="83177" y="202149"/>
                  </a:lnTo>
                  <a:lnTo>
                    <a:pt x="73695" y="214798"/>
                  </a:lnTo>
                  <a:lnTo>
                    <a:pt x="64691" y="227074"/>
                  </a:lnTo>
                  <a:lnTo>
                    <a:pt x="56172" y="238772"/>
                  </a:lnTo>
                  <a:lnTo>
                    <a:pt x="48063" y="249635"/>
                  </a:lnTo>
                  <a:lnTo>
                    <a:pt x="40279" y="259604"/>
                  </a:lnTo>
                  <a:lnTo>
                    <a:pt x="32842" y="268680"/>
                  </a:lnTo>
                  <a:lnTo>
                    <a:pt x="25065" y="277818"/>
                  </a:lnTo>
                  <a:lnTo>
                    <a:pt x="15142" y="28894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780145" y="1052849"/>
              <a:ext cx="273742" cy="410613"/>
            </a:xfrm>
            <a:custGeom>
              <a:avLst/>
              <a:gdLst/>
              <a:ahLst/>
              <a:cxnLst/>
              <a:rect l="0" t="0" r="0" b="0"/>
              <a:pathLst>
                <a:path w="273742" h="410613">
                  <a:moveTo>
                    <a:pt x="0" y="0"/>
                  </a:moveTo>
                  <a:lnTo>
                    <a:pt x="3000" y="11802"/>
                  </a:lnTo>
                  <a:lnTo>
                    <a:pt x="6423" y="23572"/>
                  </a:lnTo>
                  <a:lnTo>
                    <a:pt x="10619" y="36457"/>
                  </a:lnTo>
                  <a:lnTo>
                    <a:pt x="15519" y="50133"/>
                  </a:lnTo>
                  <a:lnTo>
                    <a:pt x="21001" y="63812"/>
                  </a:lnTo>
                  <a:lnTo>
                    <a:pt x="26931" y="77028"/>
                  </a:lnTo>
                  <a:lnTo>
                    <a:pt x="33193" y="89653"/>
                  </a:lnTo>
                  <a:lnTo>
                    <a:pt x="39691" y="101732"/>
                  </a:lnTo>
                  <a:lnTo>
                    <a:pt x="46355" y="113375"/>
                  </a:lnTo>
                  <a:lnTo>
                    <a:pt x="53134" y="124854"/>
                  </a:lnTo>
                  <a:lnTo>
                    <a:pt x="59991" y="136568"/>
                  </a:lnTo>
                  <a:lnTo>
                    <a:pt x="66906" y="148713"/>
                  </a:lnTo>
                  <a:lnTo>
                    <a:pt x="74024" y="161143"/>
                  </a:lnTo>
                  <a:lnTo>
                    <a:pt x="81642" y="173488"/>
                  </a:lnTo>
                  <a:lnTo>
                    <a:pt x="89877" y="185533"/>
                  </a:lnTo>
                  <a:lnTo>
                    <a:pt x="98527" y="197230"/>
                  </a:lnTo>
                  <a:lnTo>
                    <a:pt x="107180" y="208618"/>
                  </a:lnTo>
                  <a:lnTo>
                    <a:pt x="115597" y="219763"/>
                  </a:lnTo>
                  <a:lnTo>
                    <a:pt x="123875" y="230892"/>
                  </a:lnTo>
                  <a:lnTo>
                    <a:pt x="132346" y="242364"/>
                  </a:lnTo>
                  <a:lnTo>
                    <a:pt x="141193" y="254342"/>
                  </a:lnTo>
                  <a:lnTo>
                    <a:pt x="150441" y="266660"/>
                  </a:lnTo>
                  <a:lnTo>
                    <a:pt x="160035" y="278929"/>
                  </a:lnTo>
                  <a:lnTo>
                    <a:pt x="169895" y="290922"/>
                  </a:lnTo>
                  <a:lnTo>
                    <a:pt x="179789" y="302585"/>
                  </a:lnTo>
                  <a:lnTo>
                    <a:pt x="189351" y="313949"/>
                  </a:lnTo>
                  <a:lnTo>
                    <a:pt x="198409" y="325075"/>
                  </a:lnTo>
                  <a:lnTo>
                    <a:pt x="206966" y="336021"/>
                  </a:lnTo>
                  <a:lnTo>
                    <a:pt x="215099" y="346837"/>
                  </a:lnTo>
                  <a:lnTo>
                    <a:pt x="222905" y="357553"/>
                  </a:lnTo>
                  <a:lnTo>
                    <a:pt x="230554" y="367935"/>
                  </a:lnTo>
                  <a:lnTo>
                    <a:pt x="239242" y="378616"/>
                  </a:lnTo>
                  <a:lnTo>
                    <a:pt x="251970" y="391653"/>
                  </a:lnTo>
                  <a:lnTo>
                    <a:pt x="273741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2579481" y="2210984"/>
            <a:ext cx="84229" cy="10530"/>
          </a:xfrm>
          <a:custGeom>
            <a:avLst/>
            <a:gdLst/>
            <a:ahLst/>
            <a:cxnLst/>
            <a:rect l="0" t="0" r="0" b="0"/>
            <a:pathLst>
              <a:path w="84229" h="10530">
                <a:moveTo>
                  <a:pt x="84228" y="0"/>
                </a:moveTo>
                <a:lnTo>
                  <a:pt x="75360" y="2867"/>
                </a:lnTo>
                <a:lnTo>
                  <a:pt x="66373" y="5009"/>
                </a:lnTo>
                <a:lnTo>
                  <a:pt x="56392" y="6612"/>
                </a:lnTo>
                <a:lnTo>
                  <a:pt x="45859" y="7795"/>
                </a:lnTo>
                <a:lnTo>
                  <a:pt x="34620" y="8773"/>
                </a:lnTo>
                <a:lnTo>
                  <a:pt x="20568" y="9635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10"/>
          <p:cNvGrpSpPr/>
          <p:nvPr/>
        </p:nvGrpSpPr>
        <p:grpSpPr>
          <a:xfrm>
            <a:off x="2926922" y="2059182"/>
            <a:ext cx="4706240" cy="604528"/>
            <a:chOff x="2926922" y="2059182"/>
            <a:chExt cx="4706240" cy="604528"/>
          </a:xfrm>
        </p:grpSpPr>
        <p:sp>
          <p:nvSpPr>
            <p:cNvPr id="89" name="Freeform 88"/>
            <p:cNvSpPr/>
            <p:nvPr/>
          </p:nvSpPr>
          <p:spPr>
            <a:xfrm>
              <a:off x="3053264" y="2147813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8257" y="11802"/>
                  </a:lnTo>
                  <a:lnTo>
                    <a:pt x="16755" y="23571"/>
                  </a:lnTo>
                  <a:lnTo>
                    <a:pt x="16444" y="36466"/>
                  </a:lnTo>
                  <a:lnTo>
                    <a:pt x="16951" y="50487"/>
                  </a:lnTo>
                  <a:lnTo>
                    <a:pt x="17770" y="65463"/>
                  </a:lnTo>
                  <a:lnTo>
                    <a:pt x="18581" y="81191"/>
                  </a:lnTo>
                  <a:lnTo>
                    <a:pt x="19092" y="97639"/>
                  </a:lnTo>
                  <a:lnTo>
                    <a:pt x="18971" y="114960"/>
                  </a:lnTo>
                  <a:lnTo>
                    <a:pt x="18108" y="133159"/>
                  </a:lnTo>
                  <a:lnTo>
                    <a:pt x="16730" y="151954"/>
                  </a:lnTo>
                  <a:lnTo>
                    <a:pt x="15273" y="170877"/>
                  </a:lnTo>
                  <a:lnTo>
                    <a:pt x="14003" y="189644"/>
                  </a:lnTo>
                  <a:lnTo>
                    <a:pt x="13000" y="208161"/>
                  </a:lnTo>
                  <a:lnTo>
                    <a:pt x="12253" y="226434"/>
                  </a:lnTo>
                  <a:lnTo>
                    <a:pt x="11712" y="244491"/>
                  </a:lnTo>
                  <a:lnTo>
                    <a:pt x="11132" y="262007"/>
                  </a:lnTo>
                  <a:lnTo>
                    <a:pt x="9928" y="280230"/>
                  </a:lnTo>
                  <a:lnTo>
                    <a:pt x="6875" y="30299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926922" y="2081957"/>
              <a:ext cx="379027" cy="418073"/>
            </a:xfrm>
            <a:custGeom>
              <a:avLst/>
              <a:gdLst/>
              <a:ahLst/>
              <a:cxnLst/>
              <a:rect l="0" t="0" r="0" b="0"/>
              <a:pathLst>
                <a:path w="379027" h="418073">
                  <a:moveTo>
                    <a:pt x="0" y="76385"/>
                  </a:moveTo>
                  <a:lnTo>
                    <a:pt x="3068" y="67650"/>
                  </a:lnTo>
                  <a:lnTo>
                    <a:pt x="7130" y="59944"/>
                  </a:lnTo>
                  <a:lnTo>
                    <a:pt x="12623" y="52546"/>
                  </a:lnTo>
                  <a:lnTo>
                    <a:pt x="19383" y="45458"/>
                  </a:lnTo>
                  <a:lnTo>
                    <a:pt x="27181" y="38928"/>
                  </a:lnTo>
                  <a:lnTo>
                    <a:pt x="35778" y="33055"/>
                  </a:lnTo>
                  <a:lnTo>
                    <a:pt x="44963" y="27791"/>
                  </a:lnTo>
                  <a:lnTo>
                    <a:pt x="54569" y="23020"/>
                  </a:lnTo>
                  <a:lnTo>
                    <a:pt x="64473" y="18625"/>
                  </a:lnTo>
                  <a:lnTo>
                    <a:pt x="74748" y="14503"/>
                  </a:lnTo>
                  <a:lnTo>
                    <a:pt x="85638" y="10574"/>
                  </a:lnTo>
                  <a:lnTo>
                    <a:pt x="97226" y="6789"/>
                  </a:lnTo>
                  <a:lnTo>
                    <a:pt x="109451" y="3433"/>
                  </a:lnTo>
                  <a:lnTo>
                    <a:pt x="122189" y="1090"/>
                  </a:lnTo>
                  <a:lnTo>
                    <a:pt x="135311" y="0"/>
                  </a:lnTo>
                  <a:lnTo>
                    <a:pt x="148546" y="83"/>
                  </a:lnTo>
                  <a:lnTo>
                    <a:pt x="161505" y="1128"/>
                  </a:lnTo>
                  <a:lnTo>
                    <a:pt x="173993" y="2909"/>
                  </a:lnTo>
                  <a:lnTo>
                    <a:pt x="185834" y="5391"/>
                  </a:lnTo>
                  <a:lnTo>
                    <a:pt x="196794" y="8727"/>
                  </a:lnTo>
                  <a:lnTo>
                    <a:pt x="206829" y="12940"/>
                  </a:lnTo>
                  <a:lnTo>
                    <a:pt x="215890" y="18244"/>
                  </a:lnTo>
                  <a:lnTo>
                    <a:pt x="223839" y="25092"/>
                  </a:lnTo>
                  <a:lnTo>
                    <a:pt x="230707" y="33593"/>
                  </a:lnTo>
                  <a:lnTo>
                    <a:pt x="236660" y="43557"/>
                  </a:lnTo>
                  <a:lnTo>
                    <a:pt x="241901" y="54688"/>
                  </a:lnTo>
                  <a:lnTo>
                    <a:pt x="246611" y="66692"/>
                  </a:lnTo>
                  <a:lnTo>
                    <a:pt x="250776" y="79327"/>
                  </a:lnTo>
                  <a:lnTo>
                    <a:pt x="254202" y="92407"/>
                  </a:lnTo>
                  <a:lnTo>
                    <a:pt x="256836" y="105790"/>
                  </a:lnTo>
                  <a:lnTo>
                    <a:pt x="258606" y="119216"/>
                  </a:lnTo>
                  <a:lnTo>
                    <a:pt x="259344" y="132310"/>
                  </a:lnTo>
                  <a:lnTo>
                    <a:pt x="259061" y="144896"/>
                  </a:lnTo>
                  <a:lnTo>
                    <a:pt x="257904" y="156976"/>
                  </a:lnTo>
                  <a:lnTo>
                    <a:pt x="256065" y="168628"/>
                  </a:lnTo>
                  <a:lnTo>
                    <a:pt x="253715" y="179946"/>
                  </a:lnTo>
                  <a:lnTo>
                    <a:pt x="250833" y="190854"/>
                  </a:lnTo>
                  <a:lnTo>
                    <a:pt x="247221" y="201112"/>
                  </a:lnTo>
                  <a:lnTo>
                    <a:pt x="242828" y="210645"/>
                  </a:lnTo>
                  <a:lnTo>
                    <a:pt x="237743" y="219523"/>
                  </a:lnTo>
                  <a:lnTo>
                    <a:pt x="232105" y="227872"/>
                  </a:lnTo>
                  <a:lnTo>
                    <a:pt x="226047" y="235819"/>
                  </a:lnTo>
                  <a:lnTo>
                    <a:pt x="219522" y="243309"/>
                  </a:lnTo>
                  <a:lnTo>
                    <a:pt x="212310" y="250121"/>
                  </a:lnTo>
                  <a:lnTo>
                    <a:pt x="204374" y="256195"/>
                  </a:lnTo>
                  <a:lnTo>
                    <a:pt x="196776" y="261936"/>
                  </a:lnTo>
                  <a:lnTo>
                    <a:pt x="191491" y="268091"/>
                  </a:lnTo>
                  <a:lnTo>
                    <a:pt x="189425" y="275052"/>
                  </a:lnTo>
                  <a:lnTo>
                    <a:pt x="190331" y="282865"/>
                  </a:lnTo>
                  <a:lnTo>
                    <a:pt x="193381" y="291414"/>
                  </a:lnTo>
                  <a:lnTo>
                    <a:pt x="197839" y="300533"/>
                  </a:lnTo>
                  <a:lnTo>
                    <a:pt x="203200" y="309911"/>
                  </a:lnTo>
                  <a:lnTo>
                    <a:pt x="209140" y="319119"/>
                  </a:lnTo>
                  <a:lnTo>
                    <a:pt x="215453" y="327940"/>
                  </a:lnTo>
                  <a:lnTo>
                    <a:pt x="222007" y="336505"/>
                  </a:lnTo>
                  <a:lnTo>
                    <a:pt x="228720" y="345176"/>
                  </a:lnTo>
                  <a:lnTo>
                    <a:pt x="235541" y="354152"/>
                  </a:lnTo>
                  <a:lnTo>
                    <a:pt x="242599" y="363148"/>
                  </a:lnTo>
                  <a:lnTo>
                    <a:pt x="250177" y="371508"/>
                  </a:lnTo>
                  <a:lnTo>
                    <a:pt x="258390" y="378914"/>
                  </a:lnTo>
                  <a:lnTo>
                    <a:pt x="267195" y="385531"/>
                  </a:lnTo>
                  <a:lnTo>
                    <a:pt x="276484" y="391817"/>
                  </a:lnTo>
                  <a:lnTo>
                    <a:pt x="286146" y="398073"/>
                  </a:lnTo>
                  <a:lnTo>
                    <a:pt x="296245" y="404107"/>
                  </a:lnTo>
                  <a:lnTo>
                    <a:pt x="307009" y="409333"/>
                  </a:lnTo>
                  <a:lnTo>
                    <a:pt x="318497" y="413476"/>
                  </a:lnTo>
                  <a:lnTo>
                    <a:pt x="330216" y="416388"/>
                  </a:lnTo>
                  <a:lnTo>
                    <a:pt x="342471" y="418072"/>
                  </a:lnTo>
                  <a:lnTo>
                    <a:pt x="357455" y="417554"/>
                  </a:lnTo>
                  <a:lnTo>
                    <a:pt x="379026" y="413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42777" y="2316269"/>
              <a:ext cx="105286" cy="123489"/>
            </a:xfrm>
            <a:custGeom>
              <a:avLst/>
              <a:gdLst/>
              <a:ahLst/>
              <a:cxnLst/>
              <a:rect l="0" t="0" r="0" b="0"/>
              <a:pathLst>
                <a:path w="105286" h="12348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84" y="70256"/>
                  </a:lnTo>
                  <a:lnTo>
                    <a:pt x="4082" y="81610"/>
                  </a:lnTo>
                  <a:lnTo>
                    <a:pt x="7027" y="92230"/>
                  </a:lnTo>
                  <a:lnTo>
                    <a:pt x="10940" y="102022"/>
                  </a:lnTo>
                  <a:lnTo>
                    <a:pt x="15857" y="110579"/>
                  </a:lnTo>
                  <a:lnTo>
                    <a:pt x="21907" y="117123"/>
                  </a:lnTo>
                  <a:lnTo>
                    <a:pt x="29045" y="121407"/>
                  </a:lnTo>
                  <a:lnTo>
                    <a:pt x="36939" y="123488"/>
                  </a:lnTo>
                  <a:lnTo>
                    <a:pt x="45076" y="123454"/>
                  </a:lnTo>
                  <a:lnTo>
                    <a:pt x="53134" y="121577"/>
                  </a:lnTo>
                  <a:lnTo>
                    <a:pt x="60830" y="118066"/>
                  </a:lnTo>
                  <a:lnTo>
                    <a:pt x="67846" y="112976"/>
                  </a:lnTo>
                  <a:lnTo>
                    <a:pt x="74080" y="106485"/>
                  </a:lnTo>
                  <a:lnTo>
                    <a:pt x="79605" y="98857"/>
                  </a:lnTo>
                  <a:lnTo>
                    <a:pt x="84557" y="90368"/>
                  </a:lnTo>
                  <a:lnTo>
                    <a:pt x="89074" y="81252"/>
                  </a:lnTo>
                  <a:lnTo>
                    <a:pt x="93123" y="71568"/>
                  </a:lnTo>
                  <a:lnTo>
                    <a:pt x="96903" y="59953"/>
                  </a:lnTo>
                  <a:lnTo>
                    <a:pt x="100749" y="42036"/>
                  </a:lnTo>
                  <a:lnTo>
                    <a:pt x="105285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383261" y="2316507"/>
              <a:ext cx="122729" cy="126105"/>
            </a:xfrm>
            <a:custGeom>
              <a:avLst/>
              <a:gdLst/>
              <a:ahLst/>
              <a:cxnLst/>
              <a:rect l="0" t="0" r="0" b="0"/>
              <a:pathLst>
                <a:path w="122729" h="126105">
                  <a:moveTo>
                    <a:pt x="6915" y="41876"/>
                  </a:moveTo>
                  <a:lnTo>
                    <a:pt x="6982" y="53544"/>
                  </a:lnTo>
                  <a:lnTo>
                    <a:pt x="7622" y="64033"/>
                  </a:lnTo>
                  <a:lnTo>
                    <a:pt x="8919" y="74335"/>
                  </a:lnTo>
                  <a:lnTo>
                    <a:pt x="10778" y="84636"/>
                  </a:lnTo>
                  <a:lnTo>
                    <a:pt x="13095" y="94979"/>
                  </a:lnTo>
                  <a:lnTo>
                    <a:pt x="15722" y="105320"/>
                  </a:lnTo>
                  <a:lnTo>
                    <a:pt x="17209" y="113910"/>
                  </a:lnTo>
                  <a:lnTo>
                    <a:pt x="16172" y="117850"/>
                  </a:lnTo>
                  <a:lnTo>
                    <a:pt x="13679" y="116701"/>
                  </a:lnTo>
                  <a:lnTo>
                    <a:pt x="10545" y="111514"/>
                  </a:lnTo>
                  <a:lnTo>
                    <a:pt x="7309" y="103458"/>
                  </a:lnTo>
                  <a:lnTo>
                    <a:pt x="4443" y="93437"/>
                  </a:lnTo>
                  <a:lnTo>
                    <a:pt x="2154" y="82093"/>
                  </a:lnTo>
                  <a:lnTo>
                    <a:pt x="601" y="70027"/>
                  </a:lnTo>
                  <a:lnTo>
                    <a:pt x="0" y="57839"/>
                  </a:lnTo>
                  <a:lnTo>
                    <a:pt x="381" y="45866"/>
                  </a:lnTo>
                  <a:lnTo>
                    <a:pt x="1940" y="34534"/>
                  </a:lnTo>
                  <a:lnTo>
                    <a:pt x="5113" y="24447"/>
                  </a:lnTo>
                  <a:lnTo>
                    <a:pt x="9990" y="15818"/>
                  </a:lnTo>
                  <a:lnTo>
                    <a:pt x="16366" y="8854"/>
                  </a:lnTo>
                  <a:lnTo>
                    <a:pt x="23933" y="3917"/>
                  </a:lnTo>
                  <a:lnTo>
                    <a:pt x="32387" y="1006"/>
                  </a:lnTo>
                  <a:lnTo>
                    <a:pt x="41316" y="0"/>
                  </a:lnTo>
                  <a:lnTo>
                    <a:pt x="50221" y="827"/>
                  </a:lnTo>
                  <a:lnTo>
                    <a:pt x="58835" y="3273"/>
                  </a:lnTo>
                  <a:lnTo>
                    <a:pt x="67091" y="7184"/>
                  </a:lnTo>
                  <a:lnTo>
                    <a:pt x="75022" y="12549"/>
                  </a:lnTo>
                  <a:lnTo>
                    <a:pt x="82688" y="19234"/>
                  </a:lnTo>
                  <a:lnTo>
                    <a:pt x="89990" y="27162"/>
                  </a:lnTo>
                  <a:lnTo>
                    <a:pt x="96676" y="36386"/>
                  </a:lnTo>
                  <a:lnTo>
                    <a:pt x="102648" y="46809"/>
                  </a:lnTo>
                  <a:lnTo>
                    <a:pt x="107641" y="58062"/>
                  </a:lnTo>
                  <a:lnTo>
                    <a:pt x="111166" y="69608"/>
                  </a:lnTo>
                  <a:lnTo>
                    <a:pt x="113097" y="81098"/>
                  </a:lnTo>
                  <a:lnTo>
                    <a:pt x="113963" y="91952"/>
                  </a:lnTo>
                  <a:lnTo>
                    <a:pt x="114940" y="102329"/>
                  </a:lnTo>
                  <a:lnTo>
                    <a:pt x="117234" y="113137"/>
                  </a:lnTo>
                  <a:lnTo>
                    <a:pt x="122728" y="1261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558632" y="2274155"/>
              <a:ext cx="112940" cy="178985"/>
            </a:xfrm>
            <a:custGeom>
              <a:avLst/>
              <a:gdLst/>
              <a:ahLst/>
              <a:cxnLst/>
              <a:rect l="0" t="0" r="0" b="0"/>
              <a:pathLst>
                <a:path w="112940" h="178985">
                  <a:moveTo>
                    <a:pt x="73699" y="0"/>
                  </a:moveTo>
                  <a:lnTo>
                    <a:pt x="64898" y="3001"/>
                  </a:lnTo>
                  <a:lnTo>
                    <a:pt x="56551" y="6423"/>
                  </a:lnTo>
                  <a:lnTo>
                    <a:pt x="47862" y="10624"/>
                  </a:lnTo>
                  <a:lnTo>
                    <a:pt x="39086" y="15697"/>
                  </a:lnTo>
                  <a:lnTo>
                    <a:pt x="30888" y="21827"/>
                  </a:lnTo>
                  <a:lnTo>
                    <a:pt x="23612" y="29010"/>
                  </a:lnTo>
                  <a:lnTo>
                    <a:pt x="17595" y="37097"/>
                  </a:lnTo>
                  <a:lnTo>
                    <a:pt x="13310" y="45892"/>
                  </a:lnTo>
                  <a:lnTo>
                    <a:pt x="10856" y="55199"/>
                  </a:lnTo>
                  <a:lnTo>
                    <a:pt x="10498" y="64377"/>
                  </a:lnTo>
                  <a:lnTo>
                    <a:pt x="12827" y="72394"/>
                  </a:lnTo>
                  <a:lnTo>
                    <a:pt x="17908" y="78774"/>
                  </a:lnTo>
                  <a:lnTo>
                    <a:pt x="25217" y="83393"/>
                  </a:lnTo>
                  <a:lnTo>
                    <a:pt x="33941" y="86210"/>
                  </a:lnTo>
                  <a:lnTo>
                    <a:pt x="43468" y="87409"/>
                  </a:lnTo>
                  <a:lnTo>
                    <a:pt x="53436" y="87624"/>
                  </a:lnTo>
                  <a:lnTo>
                    <a:pt x="63646" y="87787"/>
                  </a:lnTo>
                  <a:lnTo>
                    <a:pt x="73981" y="88438"/>
                  </a:lnTo>
                  <a:lnTo>
                    <a:pt x="84054" y="90051"/>
                  </a:lnTo>
                  <a:lnTo>
                    <a:pt x="93218" y="93197"/>
                  </a:lnTo>
                  <a:lnTo>
                    <a:pt x="101186" y="98020"/>
                  </a:lnTo>
                  <a:lnTo>
                    <a:pt x="107519" y="104174"/>
                  </a:lnTo>
                  <a:lnTo>
                    <a:pt x="111493" y="111052"/>
                  </a:lnTo>
                  <a:lnTo>
                    <a:pt x="112939" y="118227"/>
                  </a:lnTo>
                  <a:lnTo>
                    <a:pt x="112148" y="125480"/>
                  </a:lnTo>
                  <a:lnTo>
                    <a:pt x="109573" y="132721"/>
                  </a:lnTo>
                  <a:lnTo>
                    <a:pt x="105659" y="139917"/>
                  </a:lnTo>
                  <a:lnTo>
                    <a:pt x="100610" y="146900"/>
                  </a:lnTo>
                  <a:lnTo>
                    <a:pt x="94408" y="153370"/>
                  </a:lnTo>
                  <a:lnTo>
                    <a:pt x="87124" y="159202"/>
                  </a:lnTo>
                  <a:lnTo>
                    <a:pt x="78778" y="164271"/>
                  </a:lnTo>
                  <a:lnTo>
                    <a:pt x="69266" y="168379"/>
                  </a:lnTo>
                  <a:lnTo>
                    <a:pt x="58655" y="171511"/>
                  </a:lnTo>
                  <a:lnTo>
                    <a:pt x="47541" y="173807"/>
                  </a:lnTo>
                  <a:lnTo>
                    <a:pt x="35767" y="175687"/>
                  </a:lnTo>
                  <a:lnTo>
                    <a:pt x="21181" y="17731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969243" y="2126756"/>
              <a:ext cx="1" cy="347442"/>
            </a:xfrm>
            <a:custGeom>
              <a:avLst/>
              <a:gdLst/>
              <a:ahLst/>
              <a:cxnLst/>
              <a:rect l="0" t="0" r="0" b="0"/>
              <a:pathLst>
                <a:path w="1" h="347442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3"/>
                  </a:lnTo>
                  <a:lnTo>
                    <a:pt x="0" y="90028"/>
                  </a:lnTo>
                  <a:lnTo>
                    <a:pt x="0" y="109054"/>
                  </a:lnTo>
                  <a:lnTo>
                    <a:pt x="0" y="128186"/>
                  </a:lnTo>
                  <a:lnTo>
                    <a:pt x="0" y="147114"/>
                  </a:lnTo>
                  <a:lnTo>
                    <a:pt x="0" y="165582"/>
                  </a:lnTo>
                  <a:lnTo>
                    <a:pt x="0" y="183296"/>
                  </a:lnTo>
                  <a:lnTo>
                    <a:pt x="0" y="200176"/>
                  </a:lnTo>
                  <a:lnTo>
                    <a:pt x="0" y="216310"/>
                  </a:lnTo>
                  <a:lnTo>
                    <a:pt x="0" y="231845"/>
                  </a:lnTo>
                  <a:lnTo>
                    <a:pt x="0" y="246932"/>
                  </a:lnTo>
                  <a:lnTo>
                    <a:pt x="0" y="261693"/>
                  </a:lnTo>
                  <a:lnTo>
                    <a:pt x="0" y="276226"/>
                  </a:lnTo>
                  <a:lnTo>
                    <a:pt x="0" y="290581"/>
                  </a:lnTo>
                  <a:lnTo>
                    <a:pt x="0" y="304204"/>
                  </a:lnTo>
                  <a:lnTo>
                    <a:pt x="0" y="317281"/>
                  </a:lnTo>
                  <a:lnTo>
                    <a:pt x="0" y="33096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42901" y="2296265"/>
              <a:ext cx="221100" cy="9477"/>
            </a:xfrm>
            <a:custGeom>
              <a:avLst/>
              <a:gdLst/>
              <a:ahLst/>
              <a:cxnLst/>
              <a:rect l="0" t="0" r="0" b="0"/>
              <a:pathLst>
                <a:path w="221100" h="9477">
                  <a:moveTo>
                    <a:pt x="221099" y="9476"/>
                  </a:moveTo>
                  <a:lnTo>
                    <a:pt x="212163" y="6609"/>
                  </a:lnTo>
                  <a:lnTo>
                    <a:pt x="202536" y="4467"/>
                  </a:lnTo>
                  <a:lnTo>
                    <a:pt x="191249" y="2863"/>
                  </a:lnTo>
                  <a:lnTo>
                    <a:pt x="178581" y="1683"/>
                  </a:lnTo>
                  <a:lnTo>
                    <a:pt x="165102" y="834"/>
                  </a:lnTo>
                  <a:lnTo>
                    <a:pt x="151225" y="242"/>
                  </a:lnTo>
                  <a:lnTo>
                    <a:pt x="137017" y="0"/>
                  </a:lnTo>
                  <a:lnTo>
                    <a:pt x="122277" y="364"/>
                  </a:lnTo>
                  <a:lnTo>
                    <a:pt x="106927" y="1419"/>
                  </a:lnTo>
                  <a:lnTo>
                    <a:pt x="91181" y="2941"/>
                  </a:lnTo>
                  <a:lnTo>
                    <a:pt x="75451" y="4501"/>
                  </a:lnTo>
                  <a:lnTo>
                    <a:pt x="59996" y="5845"/>
                  </a:lnTo>
                  <a:lnTo>
                    <a:pt x="45481" y="6901"/>
                  </a:lnTo>
                  <a:lnTo>
                    <a:pt x="31635" y="7798"/>
                  </a:lnTo>
                  <a:lnTo>
                    <a:pt x="17243" y="8611"/>
                  </a:lnTo>
                  <a:lnTo>
                    <a:pt x="0" y="9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85057" y="2116227"/>
              <a:ext cx="157928" cy="347442"/>
            </a:xfrm>
            <a:custGeom>
              <a:avLst/>
              <a:gdLst/>
              <a:ahLst/>
              <a:cxnLst/>
              <a:rect l="0" t="0" r="0" b="0"/>
              <a:pathLst>
                <a:path w="157928" h="34744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67"/>
                  </a:lnTo>
                  <a:lnTo>
                    <a:pt x="177" y="50488"/>
                  </a:lnTo>
                  <a:lnTo>
                    <a:pt x="826" y="65464"/>
                  </a:lnTo>
                  <a:lnTo>
                    <a:pt x="2074" y="81191"/>
                  </a:lnTo>
                  <a:lnTo>
                    <a:pt x="3727" y="97640"/>
                  </a:lnTo>
                  <a:lnTo>
                    <a:pt x="5375" y="114960"/>
                  </a:lnTo>
                  <a:lnTo>
                    <a:pt x="6782" y="133159"/>
                  </a:lnTo>
                  <a:lnTo>
                    <a:pt x="8048" y="151955"/>
                  </a:lnTo>
                  <a:lnTo>
                    <a:pt x="9504" y="170877"/>
                  </a:lnTo>
                  <a:lnTo>
                    <a:pt x="11331" y="189640"/>
                  </a:lnTo>
                  <a:lnTo>
                    <a:pt x="13388" y="207984"/>
                  </a:lnTo>
                  <a:lnTo>
                    <a:pt x="15316" y="225609"/>
                  </a:lnTo>
                  <a:lnTo>
                    <a:pt x="16910" y="242426"/>
                  </a:lnTo>
                  <a:lnTo>
                    <a:pt x="18133" y="258516"/>
                  </a:lnTo>
                  <a:lnTo>
                    <a:pt x="19028" y="274022"/>
                  </a:lnTo>
                  <a:lnTo>
                    <a:pt x="19671" y="288995"/>
                  </a:lnTo>
                  <a:lnTo>
                    <a:pt x="20319" y="300321"/>
                  </a:lnTo>
                  <a:lnTo>
                    <a:pt x="21331" y="304235"/>
                  </a:lnTo>
                  <a:lnTo>
                    <a:pt x="22818" y="302417"/>
                  </a:lnTo>
                  <a:lnTo>
                    <a:pt x="24779" y="297071"/>
                  </a:lnTo>
                  <a:lnTo>
                    <a:pt x="27152" y="289651"/>
                  </a:lnTo>
                  <a:lnTo>
                    <a:pt x="29856" y="281021"/>
                  </a:lnTo>
                  <a:lnTo>
                    <a:pt x="32972" y="271838"/>
                  </a:lnTo>
                  <a:lnTo>
                    <a:pt x="36739" y="262695"/>
                  </a:lnTo>
                  <a:lnTo>
                    <a:pt x="41244" y="253902"/>
                  </a:lnTo>
                  <a:lnTo>
                    <a:pt x="46744" y="246020"/>
                  </a:lnTo>
                  <a:lnTo>
                    <a:pt x="53725" y="239929"/>
                  </a:lnTo>
                  <a:lnTo>
                    <a:pt x="62305" y="235954"/>
                  </a:lnTo>
                  <a:lnTo>
                    <a:pt x="71983" y="234250"/>
                  </a:lnTo>
                  <a:lnTo>
                    <a:pt x="81857" y="235067"/>
                  </a:lnTo>
                  <a:lnTo>
                    <a:pt x="91376" y="238284"/>
                  </a:lnTo>
                  <a:lnTo>
                    <a:pt x="100206" y="243509"/>
                  </a:lnTo>
                  <a:lnTo>
                    <a:pt x="108056" y="250287"/>
                  </a:lnTo>
                  <a:lnTo>
                    <a:pt x="114886" y="258209"/>
                  </a:lnTo>
                  <a:lnTo>
                    <a:pt x="120828" y="266947"/>
                  </a:lnTo>
                  <a:lnTo>
                    <a:pt x="126068" y="276256"/>
                  </a:lnTo>
                  <a:lnTo>
                    <a:pt x="130786" y="285954"/>
                  </a:lnTo>
                  <a:lnTo>
                    <a:pt x="135170" y="295846"/>
                  </a:lnTo>
                  <a:lnTo>
                    <a:pt x="139956" y="306889"/>
                  </a:lnTo>
                  <a:lnTo>
                    <a:pt x="146686" y="322283"/>
                  </a:lnTo>
                  <a:lnTo>
                    <a:pt x="15792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282145" y="2263626"/>
              <a:ext cx="55597" cy="167014"/>
            </a:xfrm>
            <a:custGeom>
              <a:avLst/>
              <a:gdLst/>
              <a:ahLst/>
              <a:cxnLst/>
              <a:rect l="0" t="0" r="0" b="0"/>
              <a:pathLst>
                <a:path w="55597" h="167014">
                  <a:moveTo>
                    <a:pt x="2953" y="94757"/>
                  </a:moveTo>
                  <a:lnTo>
                    <a:pt x="5887" y="103625"/>
                  </a:lnTo>
                  <a:lnTo>
                    <a:pt x="8669" y="112612"/>
                  </a:lnTo>
                  <a:lnTo>
                    <a:pt x="11568" y="122603"/>
                  </a:lnTo>
                  <a:lnTo>
                    <a:pt x="14609" y="133411"/>
                  </a:lnTo>
                  <a:lnTo>
                    <a:pt x="17774" y="144574"/>
                  </a:lnTo>
                  <a:lnTo>
                    <a:pt x="21022" y="155710"/>
                  </a:lnTo>
                  <a:lnTo>
                    <a:pt x="23741" y="164245"/>
                  </a:lnTo>
                  <a:lnTo>
                    <a:pt x="25003" y="167013"/>
                  </a:lnTo>
                  <a:lnTo>
                    <a:pt x="24766" y="164895"/>
                  </a:lnTo>
                  <a:lnTo>
                    <a:pt x="23412" y="159562"/>
                  </a:lnTo>
                  <a:lnTo>
                    <a:pt x="21310" y="152084"/>
                  </a:lnTo>
                  <a:lnTo>
                    <a:pt x="18721" y="142927"/>
                  </a:lnTo>
                  <a:lnTo>
                    <a:pt x="15815" y="132426"/>
                  </a:lnTo>
                  <a:lnTo>
                    <a:pt x="12702" y="120892"/>
                  </a:lnTo>
                  <a:lnTo>
                    <a:pt x="9455" y="108598"/>
                  </a:lnTo>
                  <a:lnTo>
                    <a:pt x="6128" y="95764"/>
                  </a:lnTo>
                  <a:lnTo>
                    <a:pt x="3080" y="82717"/>
                  </a:lnTo>
                  <a:lnTo>
                    <a:pt x="943" y="69882"/>
                  </a:lnTo>
                  <a:lnTo>
                    <a:pt x="0" y="57480"/>
                  </a:lnTo>
                  <a:lnTo>
                    <a:pt x="521" y="45865"/>
                  </a:lnTo>
                  <a:lnTo>
                    <a:pt x="2924" y="35588"/>
                  </a:lnTo>
                  <a:lnTo>
                    <a:pt x="7243" y="26830"/>
                  </a:lnTo>
                  <a:lnTo>
                    <a:pt x="13143" y="19590"/>
                  </a:lnTo>
                  <a:lnTo>
                    <a:pt x="20892" y="13157"/>
                  </a:lnTo>
                  <a:lnTo>
                    <a:pt x="33405" y="6969"/>
                  </a:lnTo>
                  <a:lnTo>
                    <a:pt x="555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401111" y="2284683"/>
              <a:ext cx="99230" cy="134310"/>
            </a:xfrm>
            <a:custGeom>
              <a:avLst/>
              <a:gdLst/>
              <a:ahLst/>
              <a:cxnLst/>
              <a:rect l="0" t="0" r="0" b="0"/>
              <a:pathLst>
                <a:path w="99230" h="134310">
                  <a:moveTo>
                    <a:pt x="73500" y="0"/>
                  </a:moveTo>
                  <a:lnTo>
                    <a:pt x="64699" y="3001"/>
                  </a:lnTo>
                  <a:lnTo>
                    <a:pt x="56352" y="6424"/>
                  </a:lnTo>
                  <a:lnTo>
                    <a:pt x="47662" y="10624"/>
                  </a:lnTo>
                  <a:lnTo>
                    <a:pt x="38887" y="15697"/>
                  </a:lnTo>
                  <a:lnTo>
                    <a:pt x="30689" y="21827"/>
                  </a:lnTo>
                  <a:lnTo>
                    <a:pt x="23403" y="29011"/>
                  </a:lnTo>
                  <a:lnTo>
                    <a:pt x="17040" y="37098"/>
                  </a:lnTo>
                  <a:lnTo>
                    <a:pt x="11459" y="45893"/>
                  </a:lnTo>
                  <a:lnTo>
                    <a:pt x="6499" y="55213"/>
                  </a:lnTo>
                  <a:lnTo>
                    <a:pt x="2490" y="64910"/>
                  </a:lnTo>
                  <a:lnTo>
                    <a:pt x="226" y="74871"/>
                  </a:lnTo>
                  <a:lnTo>
                    <a:pt x="0" y="85011"/>
                  </a:lnTo>
                  <a:lnTo>
                    <a:pt x="1645" y="95108"/>
                  </a:lnTo>
                  <a:lnTo>
                    <a:pt x="4808" y="104813"/>
                  </a:lnTo>
                  <a:lnTo>
                    <a:pt x="9124" y="113958"/>
                  </a:lnTo>
                  <a:lnTo>
                    <a:pt x="14444" y="122064"/>
                  </a:lnTo>
                  <a:lnTo>
                    <a:pt x="20831" y="128298"/>
                  </a:lnTo>
                  <a:lnTo>
                    <a:pt x="28228" y="132371"/>
                  </a:lnTo>
                  <a:lnTo>
                    <a:pt x="36312" y="134309"/>
                  </a:lnTo>
                  <a:lnTo>
                    <a:pt x="44583" y="134179"/>
                  </a:lnTo>
                  <a:lnTo>
                    <a:pt x="52740" y="132238"/>
                  </a:lnTo>
                  <a:lnTo>
                    <a:pt x="60673" y="128682"/>
                  </a:lnTo>
                  <a:lnTo>
                    <a:pt x="68380" y="123564"/>
                  </a:lnTo>
                  <a:lnTo>
                    <a:pt x="75888" y="117048"/>
                  </a:lnTo>
                  <a:lnTo>
                    <a:pt x="82914" y="109235"/>
                  </a:lnTo>
                  <a:lnTo>
                    <a:pt x="88880" y="100089"/>
                  </a:lnTo>
                  <a:lnTo>
                    <a:pt x="93556" y="89718"/>
                  </a:lnTo>
                  <a:lnTo>
                    <a:pt x="96865" y="78500"/>
                  </a:lnTo>
                  <a:lnTo>
                    <a:pt x="98719" y="66978"/>
                  </a:lnTo>
                  <a:lnTo>
                    <a:pt x="99229" y="55504"/>
                  </a:lnTo>
                  <a:lnTo>
                    <a:pt x="98788" y="44660"/>
                  </a:lnTo>
                  <a:lnTo>
                    <a:pt x="97929" y="34291"/>
                  </a:lnTo>
                  <a:lnTo>
                    <a:pt x="96580" y="23489"/>
                  </a:lnTo>
                  <a:lnTo>
                    <a:pt x="9455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558839" y="2242570"/>
              <a:ext cx="97203" cy="165425"/>
            </a:xfrm>
            <a:custGeom>
              <a:avLst/>
              <a:gdLst/>
              <a:ahLst/>
              <a:cxnLst/>
              <a:rect l="0" t="0" r="0" b="0"/>
              <a:pathLst>
                <a:path w="97203" h="165425">
                  <a:moveTo>
                    <a:pt x="0" y="42113"/>
                  </a:moveTo>
                  <a:lnTo>
                    <a:pt x="0" y="53849"/>
                  </a:lnTo>
                  <a:lnTo>
                    <a:pt x="0" y="64978"/>
                  </a:lnTo>
                  <a:lnTo>
                    <a:pt x="4" y="76572"/>
                  </a:lnTo>
                  <a:lnTo>
                    <a:pt x="178" y="88559"/>
                  </a:lnTo>
                  <a:lnTo>
                    <a:pt x="826" y="100571"/>
                  </a:lnTo>
                  <a:lnTo>
                    <a:pt x="2083" y="112369"/>
                  </a:lnTo>
                  <a:lnTo>
                    <a:pt x="4082" y="123723"/>
                  </a:lnTo>
                  <a:lnTo>
                    <a:pt x="7027" y="134343"/>
                  </a:lnTo>
                  <a:lnTo>
                    <a:pt x="10941" y="144136"/>
                  </a:lnTo>
                  <a:lnTo>
                    <a:pt x="15857" y="152692"/>
                  </a:lnTo>
                  <a:lnTo>
                    <a:pt x="21906" y="159237"/>
                  </a:lnTo>
                  <a:lnTo>
                    <a:pt x="29045" y="163516"/>
                  </a:lnTo>
                  <a:lnTo>
                    <a:pt x="36940" y="165424"/>
                  </a:lnTo>
                  <a:lnTo>
                    <a:pt x="45076" y="164742"/>
                  </a:lnTo>
                  <a:lnTo>
                    <a:pt x="53134" y="161612"/>
                  </a:lnTo>
                  <a:lnTo>
                    <a:pt x="60830" y="156275"/>
                  </a:lnTo>
                  <a:lnTo>
                    <a:pt x="67846" y="148889"/>
                  </a:lnTo>
                  <a:lnTo>
                    <a:pt x="74080" y="139745"/>
                  </a:lnTo>
                  <a:lnTo>
                    <a:pt x="79605" y="129373"/>
                  </a:lnTo>
                  <a:lnTo>
                    <a:pt x="84557" y="118428"/>
                  </a:lnTo>
                  <a:lnTo>
                    <a:pt x="89069" y="107326"/>
                  </a:lnTo>
                  <a:lnTo>
                    <a:pt x="92932" y="96094"/>
                  </a:lnTo>
                  <a:lnTo>
                    <a:pt x="95623" y="84487"/>
                  </a:lnTo>
                  <a:lnTo>
                    <a:pt x="96956" y="72390"/>
                  </a:lnTo>
                  <a:lnTo>
                    <a:pt x="97202" y="60043"/>
                  </a:lnTo>
                  <a:lnTo>
                    <a:pt x="96945" y="46546"/>
                  </a:lnTo>
                  <a:lnTo>
                    <a:pt x="96161" y="2847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632538" y="2287827"/>
              <a:ext cx="213418" cy="375883"/>
            </a:xfrm>
            <a:custGeom>
              <a:avLst/>
              <a:gdLst/>
              <a:ahLst/>
              <a:cxnLst/>
              <a:rect l="0" t="0" r="0" b="0"/>
              <a:pathLst>
                <a:path w="213418" h="375883">
                  <a:moveTo>
                    <a:pt x="157928" y="102142"/>
                  </a:moveTo>
                  <a:lnTo>
                    <a:pt x="160795" y="93273"/>
                  </a:lnTo>
                  <a:lnTo>
                    <a:pt x="162937" y="84287"/>
                  </a:lnTo>
                  <a:lnTo>
                    <a:pt x="164531" y="74296"/>
                  </a:lnTo>
                  <a:lnTo>
                    <a:pt x="165366" y="63488"/>
                  </a:lnTo>
                  <a:lnTo>
                    <a:pt x="164918" y="52325"/>
                  </a:lnTo>
                  <a:lnTo>
                    <a:pt x="163004" y="41129"/>
                  </a:lnTo>
                  <a:lnTo>
                    <a:pt x="159595" y="30362"/>
                  </a:lnTo>
                  <a:lnTo>
                    <a:pt x="154638" y="20674"/>
                  </a:lnTo>
                  <a:lnTo>
                    <a:pt x="148265" y="12329"/>
                  </a:lnTo>
                  <a:lnTo>
                    <a:pt x="140734" y="5728"/>
                  </a:lnTo>
                  <a:lnTo>
                    <a:pt x="132316" y="1569"/>
                  </a:lnTo>
                  <a:lnTo>
                    <a:pt x="123256" y="0"/>
                  </a:lnTo>
                  <a:lnTo>
                    <a:pt x="113904" y="878"/>
                  </a:lnTo>
                  <a:lnTo>
                    <a:pt x="104706" y="4042"/>
                  </a:lnTo>
                  <a:lnTo>
                    <a:pt x="95902" y="9171"/>
                  </a:lnTo>
                  <a:lnTo>
                    <a:pt x="87856" y="16018"/>
                  </a:lnTo>
                  <a:lnTo>
                    <a:pt x="81130" y="24499"/>
                  </a:lnTo>
                  <a:lnTo>
                    <a:pt x="75913" y="34421"/>
                  </a:lnTo>
                  <a:lnTo>
                    <a:pt x="72394" y="45505"/>
                  </a:lnTo>
                  <a:lnTo>
                    <a:pt x="70922" y="57468"/>
                  </a:lnTo>
                  <a:lnTo>
                    <a:pt x="71492" y="70061"/>
                  </a:lnTo>
                  <a:lnTo>
                    <a:pt x="73976" y="82771"/>
                  </a:lnTo>
                  <a:lnTo>
                    <a:pt x="78300" y="94844"/>
                  </a:lnTo>
                  <a:lnTo>
                    <a:pt x="84239" y="105906"/>
                  </a:lnTo>
                  <a:lnTo>
                    <a:pt x="91307" y="115298"/>
                  </a:lnTo>
                  <a:lnTo>
                    <a:pt x="98880" y="121945"/>
                  </a:lnTo>
                  <a:lnTo>
                    <a:pt x="106561" y="125521"/>
                  </a:lnTo>
                  <a:lnTo>
                    <a:pt x="114173" y="126328"/>
                  </a:lnTo>
                  <a:lnTo>
                    <a:pt x="121664" y="124910"/>
                  </a:lnTo>
                  <a:lnTo>
                    <a:pt x="129031" y="121810"/>
                  </a:lnTo>
                  <a:lnTo>
                    <a:pt x="136131" y="117328"/>
                  </a:lnTo>
                  <a:lnTo>
                    <a:pt x="142680" y="111514"/>
                  </a:lnTo>
                  <a:lnTo>
                    <a:pt x="148585" y="104534"/>
                  </a:lnTo>
                  <a:lnTo>
                    <a:pt x="154440" y="97875"/>
                  </a:lnTo>
                  <a:lnTo>
                    <a:pt x="160963" y="95121"/>
                  </a:lnTo>
                  <a:lnTo>
                    <a:pt x="167428" y="97878"/>
                  </a:lnTo>
                  <a:lnTo>
                    <a:pt x="172936" y="104332"/>
                  </a:lnTo>
                  <a:lnTo>
                    <a:pt x="177596" y="113174"/>
                  </a:lnTo>
                  <a:lnTo>
                    <a:pt x="181733" y="123649"/>
                  </a:lnTo>
                  <a:lnTo>
                    <a:pt x="185581" y="135256"/>
                  </a:lnTo>
                  <a:lnTo>
                    <a:pt x="189274" y="147643"/>
                  </a:lnTo>
                  <a:lnTo>
                    <a:pt x="192885" y="160567"/>
                  </a:lnTo>
                  <a:lnTo>
                    <a:pt x="196450" y="173854"/>
                  </a:lnTo>
                  <a:lnTo>
                    <a:pt x="199992" y="187388"/>
                  </a:lnTo>
                  <a:lnTo>
                    <a:pt x="203521" y="201088"/>
                  </a:lnTo>
                  <a:lnTo>
                    <a:pt x="207032" y="214900"/>
                  </a:lnTo>
                  <a:lnTo>
                    <a:pt x="210204" y="228787"/>
                  </a:lnTo>
                  <a:lnTo>
                    <a:pt x="212420" y="242724"/>
                  </a:lnTo>
                  <a:lnTo>
                    <a:pt x="213417" y="256686"/>
                  </a:lnTo>
                  <a:lnTo>
                    <a:pt x="212932" y="270333"/>
                  </a:lnTo>
                  <a:lnTo>
                    <a:pt x="210553" y="283044"/>
                  </a:lnTo>
                  <a:lnTo>
                    <a:pt x="206245" y="294551"/>
                  </a:lnTo>
                  <a:lnTo>
                    <a:pt x="200267" y="304752"/>
                  </a:lnTo>
                  <a:lnTo>
                    <a:pt x="192975" y="313539"/>
                  </a:lnTo>
                  <a:lnTo>
                    <a:pt x="184700" y="321006"/>
                  </a:lnTo>
                  <a:lnTo>
                    <a:pt x="175553" y="327378"/>
                  </a:lnTo>
                  <a:lnTo>
                    <a:pt x="165438" y="332908"/>
                  </a:lnTo>
                  <a:lnTo>
                    <a:pt x="154376" y="337820"/>
                  </a:lnTo>
                  <a:lnTo>
                    <a:pt x="142507" y="342292"/>
                  </a:lnTo>
                  <a:lnTo>
                    <a:pt x="130008" y="346457"/>
                  </a:lnTo>
                  <a:lnTo>
                    <a:pt x="117043" y="350410"/>
                  </a:lnTo>
                  <a:lnTo>
                    <a:pt x="103743" y="354218"/>
                  </a:lnTo>
                  <a:lnTo>
                    <a:pt x="90208" y="357928"/>
                  </a:lnTo>
                  <a:lnTo>
                    <a:pt x="76521" y="361568"/>
                  </a:lnTo>
                  <a:lnTo>
                    <a:pt x="62952" y="365007"/>
                  </a:lnTo>
                  <a:lnTo>
                    <a:pt x="48429" y="368303"/>
                  </a:lnTo>
                  <a:lnTo>
                    <a:pt x="29442" y="371744"/>
                  </a:lnTo>
                  <a:lnTo>
                    <a:pt x="0" y="375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853637" y="2095171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6" y="27855"/>
                  </a:lnTo>
                  <a:lnTo>
                    <a:pt x="11656" y="39008"/>
                  </a:lnTo>
                  <a:lnTo>
                    <a:pt x="14821" y="51468"/>
                  </a:lnTo>
                  <a:lnTo>
                    <a:pt x="18081" y="65180"/>
                  </a:lnTo>
                  <a:lnTo>
                    <a:pt x="21246" y="79943"/>
                  </a:lnTo>
                  <a:lnTo>
                    <a:pt x="23988" y="95520"/>
                  </a:lnTo>
                  <a:lnTo>
                    <a:pt x="26169" y="111698"/>
                  </a:lnTo>
                  <a:lnTo>
                    <a:pt x="27971" y="128305"/>
                  </a:lnTo>
                  <a:lnTo>
                    <a:pt x="29795" y="145211"/>
                  </a:lnTo>
                  <a:lnTo>
                    <a:pt x="31877" y="162315"/>
                  </a:lnTo>
                  <a:lnTo>
                    <a:pt x="34277" y="179224"/>
                  </a:lnTo>
                  <a:lnTo>
                    <a:pt x="36968" y="195278"/>
                  </a:lnTo>
                  <a:lnTo>
                    <a:pt x="39882" y="210187"/>
                  </a:lnTo>
                  <a:lnTo>
                    <a:pt x="42636" y="223996"/>
                  </a:lnTo>
                  <a:lnTo>
                    <a:pt x="44565" y="236891"/>
                  </a:lnTo>
                  <a:lnTo>
                    <a:pt x="45375" y="248996"/>
                  </a:lnTo>
                  <a:lnTo>
                    <a:pt x="45120" y="257319"/>
                  </a:lnTo>
                  <a:lnTo>
                    <a:pt x="44306" y="258306"/>
                  </a:lnTo>
                  <a:lnTo>
                    <a:pt x="43575" y="253709"/>
                  </a:lnTo>
                  <a:lnTo>
                    <a:pt x="43069" y="245593"/>
                  </a:lnTo>
                  <a:lnTo>
                    <a:pt x="42908" y="235469"/>
                  </a:lnTo>
                  <a:lnTo>
                    <a:pt x="43341" y="224470"/>
                  </a:lnTo>
                  <a:lnTo>
                    <a:pt x="44460" y="213231"/>
                  </a:lnTo>
                  <a:lnTo>
                    <a:pt x="46368" y="202194"/>
                  </a:lnTo>
                  <a:lnTo>
                    <a:pt x="49254" y="191756"/>
                  </a:lnTo>
                  <a:lnTo>
                    <a:pt x="53129" y="182072"/>
                  </a:lnTo>
                  <a:lnTo>
                    <a:pt x="58021" y="173580"/>
                  </a:lnTo>
                  <a:lnTo>
                    <a:pt x="64054" y="167076"/>
                  </a:lnTo>
                  <a:lnTo>
                    <a:pt x="71181" y="162817"/>
                  </a:lnTo>
                  <a:lnTo>
                    <a:pt x="79068" y="160752"/>
                  </a:lnTo>
                  <a:lnTo>
                    <a:pt x="87200" y="160795"/>
                  </a:lnTo>
                  <a:lnTo>
                    <a:pt x="95258" y="162679"/>
                  </a:lnTo>
                  <a:lnTo>
                    <a:pt x="103125" y="166195"/>
                  </a:lnTo>
                  <a:lnTo>
                    <a:pt x="110788" y="171287"/>
                  </a:lnTo>
                  <a:lnTo>
                    <a:pt x="118270" y="177781"/>
                  </a:lnTo>
                  <a:lnTo>
                    <a:pt x="125447" y="185410"/>
                  </a:lnTo>
                  <a:lnTo>
                    <a:pt x="132047" y="193899"/>
                  </a:lnTo>
                  <a:lnTo>
                    <a:pt x="137971" y="203021"/>
                  </a:lnTo>
                  <a:lnTo>
                    <a:pt x="143272" y="212756"/>
                  </a:lnTo>
                  <a:lnTo>
                    <a:pt x="148068" y="223275"/>
                  </a:lnTo>
                  <a:lnTo>
                    <a:pt x="152475" y="234599"/>
                  </a:lnTo>
                  <a:lnTo>
                    <a:pt x="156449" y="246209"/>
                  </a:lnTo>
                  <a:lnTo>
                    <a:pt x="160170" y="258377"/>
                  </a:lnTo>
                  <a:lnTo>
                    <a:pt x="163967" y="273292"/>
                  </a:lnTo>
                  <a:lnTo>
                    <a:pt x="16845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11647" y="2116227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10462" y="11803"/>
                  </a:lnTo>
                  <a:lnTo>
                    <a:pt x="9821" y="23572"/>
                  </a:lnTo>
                  <a:lnTo>
                    <a:pt x="8529" y="36471"/>
                  </a:lnTo>
                  <a:lnTo>
                    <a:pt x="6842" y="50665"/>
                  </a:lnTo>
                  <a:lnTo>
                    <a:pt x="5175" y="66290"/>
                  </a:lnTo>
                  <a:lnTo>
                    <a:pt x="3761" y="83261"/>
                  </a:lnTo>
                  <a:lnTo>
                    <a:pt x="2663" y="101189"/>
                  </a:lnTo>
                  <a:lnTo>
                    <a:pt x="1852" y="119510"/>
                  </a:lnTo>
                  <a:lnTo>
                    <a:pt x="1273" y="137859"/>
                  </a:lnTo>
                  <a:lnTo>
                    <a:pt x="868" y="155921"/>
                  </a:lnTo>
                  <a:lnTo>
                    <a:pt x="588" y="173356"/>
                  </a:lnTo>
                  <a:lnTo>
                    <a:pt x="396" y="190044"/>
                  </a:lnTo>
                  <a:lnTo>
                    <a:pt x="266" y="206048"/>
                  </a:lnTo>
                  <a:lnTo>
                    <a:pt x="179" y="221496"/>
                  </a:lnTo>
                  <a:lnTo>
                    <a:pt x="120" y="236510"/>
                  </a:lnTo>
                  <a:lnTo>
                    <a:pt x="81" y="250792"/>
                  </a:lnTo>
                  <a:lnTo>
                    <a:pt x="50" y="265137"/>
                  </a:lnTo>
                  <a:lnTo>
                    <a:pt x="25" y="28192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264248" y="2065514"/>
              <a:ext cx="305328" cy="29658"/>
            </a:xfrm>
            <a:custGeom>
              <a:avLst/>
              <a:gdLst/>
              <a:ahLst/>
              <a:cxnLst/>
              <a:rect l="0" t="0" r="0" b="0"/>
              <a:pathLst>
                <a:path w="305328" h="29658">
                  <a:moveTo>
                    <a:pt x="305327" y="19128"/>
                  </a:moveTo>
                  <a:lnTo>
                    <a:pt x="299258" y="13394"/>
                  </a:lnTo>
                  <a:lnTo>
                    <a:pt x="291773" y="9110"/>
                  </a:lnTo>
                  <a:lnTo>
                    <a:pt x="282084" y="5904"/>
                  </a:lnTo>
                  <a:lnTo>
                    <a:pt x="270425" y="3543"/>
                  </a:lnTo>
                  <a:lnTo>
                    <a:pt x="257145" y="1846"/>
                  </a:lnTo>
                  <a:lnTo>
                    <a:pt x="242622" y="656"/>
                  </a:lnTo>
                  <a:lnTo>
                    <a:pt x="227348" y="0"/>
                  </a:lnTo>
                  <a:lnTo>
                    <a:pt x="211892" y="80"/>
                  </a:lnTo>
                  <a:lnTo>
                    <a:pt x="196582" y="942"/>
                  </a:lnTo>
                  <a:lnTo>
                    <a:pt x="181526" y="2333"/>
                  </a:lnTo>
                  <a:lnTo>
                    <a:pt x="166725" y="3805"/>
                  </a:lnTo>
                  <a:lnTo>
                    <a:pt x="152135" y="5093"/>
                  </a:lnTo>
                  <a:lnTo>
                    <a:pt x="137709" y="6280"/>
                  </a:lnTo>
                  <a:lnTo>
                    <a:pt x="123402" y="7683"/>
                  </a:lnTo>
                  <a:lnTo>
                    <a:pt x="109179" y="9478"/>
                  </a:lnTo>
                  <a:lnTo>
                    <a:pt x="95015" y="11685"/>
                  </a:lnTo>
                  <a:lnTo>
                    <a:pt x="80892" y="14245"/>
                  </a:lnTo>
                  <a:lnTo>
                    <a:pt x="66810" y="17077"/>
                  </a:lnTo>
                  <a:lnTo>
                    <a:pt x="53175" y="19956"/>
                  </a:lnTo>
                  <a:lnTo>
                    <a:pt x="39344" y="22808"/>
                  </a:lnTo>
                  <a:lnTo>
                    <a:pt x="22984" y="25880"/>
                  </a:lnTo>
                  <a:lnTo>
                    <a:pt x="0" y="296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590632" y="2116227"/>
              <a:ext cx="200042" cy="326385"/>
            </a:xfrm>
            <a:custGeom>
              <a:avLst/>
              <a:gdLst/>
              <a:ahLst/>
              <a:cxnLst/>
              <a:rect l="0" t="0" r="0" b="0"/>
              <a:pathLst>
                <a:path w="200042" h="326385">
                  <a:moveTo>
                    <a:pt x="200041" y="0"/>
                  </a:moveTo>
                  <a:lnTo>
                    <a:pt x="194107" y="8802"/>
                  </a:lnTo>
                  <a:lnTo>
                    <a:pt x="187902" y="17148"/>
                  </a:lnTo>
                  <a:lnTo>
                    <a:pt x="180811" y="25856"/>
                  </a:lnTo>
                  <a:lnTo>
                    <a:pt x="173044" y="35323"/>
                  </a:lnTo>
                  <a:lnTo>
                    <a:pt x="165045" y="46115"/>
                  </a:lnTo>
                  <a:lnTo>
                    <a:pt x="157104" y="58413"/>
                  </a:lnTo>
                  <a:lnTo>
                    <a:pt x="149330" y="72078"/>
                  </a:lnTo>
                  <a:lnTo>
                    <a:pt x="141737" y="86845"/>
                  </a:lnTo>
                  <a:lnTo>
                    <a:pt x="134300" y="102430"/>
                  </a:lnTo>
                  <a:lnTo>
                    <a:pt x="126984" y="118112"/>
                  </a:lnTo>
                  <a:lnTo>
                    <a:pt x="119760" y="132794"/>
                  </a:lnTo>
                  <a:lnTo>
                    <a:pt x="112595" y="145970"/>
                  </a:lnTo>
                  <a:lnTo>
                    <a:pt x="105307" y="158137"/>
                  </a:lnTo>
                  <a:lnTo>
                    <a:pt x="97574" y="170455"/>
                  </a:lnTo>
                  <a:lnTo>
                    <a:pt x="89262" y="183599"/>
                  </a:lnTo>
                  <a:lnTo>
                    <a:pt x="80561" y="197567"/>
                  </a:lnTo>
                  <a:lnTo>
                    <a:pt x="71873" y="211957"/>
                  </a:lnTo>
                  <a:lnTo>
                    <a:pt x="63439" y="226455"/>
                  </a:lnTo>
                  <a:lnTo>
                    <a:pt x="55318" y="240751"/>
                  </a:lnTo>
                  <a:lnTo>
                    <a:pt x="47485" y="254489"/>
                  </a:lnTo>
                  <a:lnTo>
                    <a:pt x="39889" y="267528"/>
                  </a:lnTo>
                  <a:lnTo>
                    <a:pt x="32581" y="279655"/>
                  </a:lnTo>
                  <a:lnTo>
                    <a:pt x="24903" y="291785"/>
                  </a:lnTo>
                  <a:lnTo>
                    <a:pt x="15062" y="30610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569575" y="2120498"/>
              <a:ext cx="231628" cy="332642"/>
            </a:xfrm>
            <a:custGeom>
              <a:avLst/>
              <a:gdLst/>
              <a:ahLst/>
              <a:cxnLst/>
              <a:rect l="0" t="0" r="0" b="0"/>
              <a:pathLst>
                <a:path w="231628" h="332642">
                  <a:moveTo>
                    <a:pt x="0" y="6258"/>
                  </a:moveTo>
                  <a:lnTo>
                    <a:pt x="6178" y="920"/>
                  </a:lnTo>
                  <a:lnTo>
                    <a:pt x="13642" y="0"/>
                  </a:lnTo>
                  <a:lnTo>
                    <a:pt x="21465" y="2823"/>
                  </a:lnTo>
                  <a:lnTo>
                    <a:pt x="29412" y="8509"/>
                  </a:lnTo>
                  <a:lnTo>
                    <a:pt x="37706" y="16472"/>
                  </a:lnTo>
                  <a:lnTo>
                    <a:pt x="46130" y="26027"/>
                  </a:lnTo>
                  <a:lnTo>
                    <a:pt x="54047" y="36409"/>
                  </a:lnTo>
                  <a:lnTo>
                    <a:pt x="61129" y="47131"/>
                  </a:lnTo>
                  <a:lnTo>
                    <a:pt x="67685" y="58275"/>
                  </a:lnTo>
                  <a:lnTo>
                    <a:pt x="74454" y="70354"/>
                  </a:lnTo>
                  <a:lnTo>
                    <a:pt x="81856" y="83595"/>
                  </a:lnTo>
                  <a:lnTo>
                    <a:pt x="89810" y="97931"/>
                  </a:lnTo>
                  <a:lnTo>
                    <a:pt x="97928" y="113165"/>
                  </a:lnTo>
                  <a:lnTo>
                    <a:pt x="105949" y="129071"/>
                  </a:lnTo>
                  <a:lnTo>
                    <a:pt x="113776" y="144973"/>
                  </a:lnTo>
                  <a:lnTo>
                    <a:pt x="121405" y="159804"/>
                  </a:lnTo>
                  <a:lnTo>
                    <a:pt x="128860" y="173071"/>
                  </a:lnTo>
                  <a:lnTo>
                    <a:pt x="136018" y="184960"/>
                  </a:lnTo>
                  <a:lnTo>
                    <a:pt x="142606" y="196027"/>
                  </a:lnTo>
                  <a:lnTo>
                    <a:pt x="148525" y="206703"/>
                  </a:lnTo>
                  <a:lnTo>
                    <a:pt x="153992" y="217387"/>
                  </a:lnTo>
                  <a:lnTo>
                    <a:pt x="159431" y="228493"/>
                  </a:lnTo>
                  <a:lnTo>
                    <a:pt x="165093" y="240195"/>
                  </a:lnTo>
                  <a:lnTo>
                    <a:pt x="171051" y="252312"/>
                  </a:lnTo>
                  <a:lnTo>
                    <a:pt x="177282" y="264438"/>
                  </a:lnTo>
                  <a:lnTo>
                    <a:pt x="183738" y="276323"/>
                  </a:lnTo>
                  <a:lnTo>
                    <a:pt x="190442" y="287641"/>
                  </a:lnTo>
                  <a:lnTo>
                    <a:pt x="198378" y="299124"/>
                  </a:lnTo>
                  <a:lnTo>
                    <a:pt x="210478" y="312895"/>
                  </a:lnTo>
                  <a:lnTo>
                    <a:pt x="231627" y="332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072695" y="2278219"/>
              <a:ext cx="191761" cy="161479"/>
            </a:xfrm>
            <a:custGeom>
              <a:avLst/>
              <a:gdLst/>
              <a:ahLst/>
              <a:cxnLst/>
              <a:rect l="0" t="0" r="0" b="0"/>
              <a:pathLst>
                <a:path w="191761" h="161479">
                  <a:moveTo>
                    <a:pt x="118061" y="80164"/>
                  </a:moveTo>
                  <a:lnTo>
                    <a:pt x="115128" y="68429"/>
                  </a:lnTo>
                  <a:lnTo>
                    <a:pt x="112345" y="57300"/>
                  </a:lnTo>
                  <a:lnTo>
                    <a:pt x="109436" y="45715"/>
                  </a:lnTo>
                  <a:lnTo>
                    <a:pt x="106050" y="34072"/>
                  </a:lnTo>
                  <a:lnTo>
                    <a:pt x="101589" y="23358"/>
                  </a:lnTo>
                  <a:lnTo>
                    <a:pt x="95818" y="14075"/>
                  </a:lnTo>
                  <a:lnTo>
                    <a:pt x="88829" y="6718"/>
                  </a:lnTo>
                  <a:lnTo>
                    <a:pt x="80845" y="1987"/>
                  </a:lnTo>
                  <a:lnTo>
                    <a:pt x="72108" y="0"/>
                  </a:lnTo>
                  <a:lnTo>
                    <a:pt x="62990" y="413"/>
                  </a:lnTo>
                  <a:lnTo>
                    <a:pt x="53957" y="2725"/>
                  </a:lnTo>
                  <a:lnTo>
                    <a:pt x="45262" y="6466"/>
                  </a:lnTo>
                  <a:lnTo>
                    <a:pt x="37121" y="11566"/>
                  </a:lnTo>
                  <a:lnTo>
                    <a:pt x="29799" y="18334"/>
                  </a:lnTo>
                  <a:lnTo>
                    <a:pt x="23356" y="26806"/>
                  </a:lnTo>
                  <a:lnTo>
                    <a:pt x="17689" y="36595"/>
                  </a:lnTo>
                  <a:lnTo>
                    <a:pt x="12641" y="47082"/>
                  </a:lnTo>
                  <a:lnTo>
                    <a:pt x="8064" y="57840"/>
                  </a:lnTo>
                  <a:lnTo>
                    <a:pt x="4158" y="68656"/>
                  </a:lnTo>
                  <a:lnTo>
                    <a:pt x="1438" y="79444"/>
                  </a:lnTo>
                  <a:lnTo>
                    <a:pt x="91" y="90180"/>
                  </a:lnTo>
                  <a:lnTo>
                    <a:pt x="0" y="100863"/>
                  </a:lnTo>
                  <a:lnTo>
                    <a:pt x="928" y="111503"/>
                  </a:lnTo>
                  <a:lnTo>
                    <a:pt x="2635" y="122101"/>
                  </a:lnTo>
                  <a:lnTo>
                    <a:pt x="5237" y="132338"/>
                  </a:lnTo>
                  <a:lnTo>
                    <a:pt x="9186" y="141607"/>
                  </a:lnTo>
                  <a:lnTo>
                    <a:pt x="14621" y="149640"/>
                  </a:lnTo>
                  <a:lnTo>
                    <a:pt x="21388" y="156016"/>
                  </a:lnTo>
                  <a:lnTo>
                    <a:pt x="29225" y="160018"/>
                  </a:lnTo>
                  <a:lnTo>
                    <a:pt x="37859" y="161478"/>
                  </a:lnTo>
                  <a:lnTo>
                    <a:pt x="46741" y="160526"/>
                  </a:lnTo>
                  <a:lnTo>
                    <a:pt x="55083" y="157311"/>
                  </a:lnTo>
                  <a:lnTo>
                    <a:pt x="62501" y="152148"/>
                  </a:lnTo>
                  <a:lnTo>
                    <a:pt x="68970" y="145278"/>
                  </a:lnTo>
                  <a:lnTo>
                    <a:pt x="74630" y="136781"/>
                  </a:lnTo>
                  <a:lnTo>
                    <a:pt x="79662" y="126853"/>
                  </a:lnTo>
                  <a:lnTo>
                    <a:pt x="84230" y="115935"/>
                  </a:lnTo>
                  <a:lnTo>
                    <a:pt x="88467" y="104615"/>
                  </a:lnTo>
                  <a:lnTo>
                    <a:pt x="92486" y="93306"/>
                  </a:lnTo>
                  <a:lnTo>
                    <a:pt x="96837" y="83706"/>
                  </a:lnTo>
                  <a:lnTo>
                    <a:pt x="101682" y="78594"/>
                  </a:lnTo>
                  <a:lnTo>
                    <a:pt x="106216" y="78482"/>
                  </a:lnTo>
                  <a:lnTo>
                    <a:pt x="110333" y="82136"/>
                  </a:lnTo>
                  <a:lnTo>
                    <a:pt x="114176" y="88264"/>
                  </a:lnTo>
                  <a:lnTo>
                    <a:pt x="118034" y="95800"/>
                  </a:lnTo>
                  <a:lnTo>
                    <a:pt x="122284" y="103859"/>
                  </a:lnTo>
                  <a:lnTo>
                    <a:pt x="127105" y="111941"/>
                  </a:lnTo>
                  <a:lnTo>
                    <a:pt x="132813" y="119524"/>
                  </a:lnTo>
                  <a:lnTo>
                    <a:pt x="139930" y="125950"/>
                  </a:lnTo>
                  <a:lnTo>
                    <a:pt x="148593" y="130981"/>
                  </a:lnTo>
                  <a:lnTo>
                    <a:pt x="158026" y="134726"/>
                  </a:lnTo>
                  <a:lnTo>
                    <a:pt x="167662" y="137821"/>
                  </a:lnTo>
                  <a:lnTo>
                    <a:pt x="178350" y="140535"/>
                  </a:lnTo>
                  <a:lnTo>
                    <a:pt x="191760" y="143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286998" y="2245233"/>
              <a:ext cx="145915" cy="186850"/>
            </a:xfrm>
            <a:custGeom>
              <a:avLst/>
              <a:gdLst/>
              <a:ahLst/>
              <a:cxnLst/>
              <a:rect l="0" t="0" r="0" b="0"/>
              <a:pathLst>
                <a:path w="145915" h="186850">
                  <a:moveTo>
                    <a:pt x="9044" y="71036"/>
                  </a:moveTo>
                  <a:lnTo>
                    <a:pt x="11910" y="82771"/>
                  </a:lnTo>
                  <a:lnTo>
                    <a:pt x="14052" y="93900"/>
                  </a:lnTo>
                  <a:lnTo>
                    <a:pt x="15654" y="105499"/>
                  </a:lnTo>
                  <a:lnTo>
                    <a:pt x="16835" y="117660"/>
                  </a:lnTo>
                  <a:lnTo>
                    <a:pt x="17684" y="130320"/>
                  </a:lnTo>
                  <a:lnTo>
                    <a:pt x="18270" y="143344"/>
                  </a:lnTo>
                  <a:lnTo>
                    <a:pt x="18237" y="155478"/>
                  </a:lnTo>
                  <a:lnTo>
                    <a:pt x="16824" y="163069"/>
                  </a:lnTo>
                  <a:lnTo>
                    <a:pt x="14187" y="163947"/>
                  </a:lnTo>
                  <a:lnTo>
                    <a:pt x="11162" y="159847"/>
                  </a:lnTo>
                  <a:lnTo>
                    <a:pt x="8187" y="152272"/>
                  </a:lnTo>
                  <a:lnTo>
                    <a:pt x="5612" y="142020"/>
                  </a:lnTo>
                  <a:lnTo>
                    <a:pt x="3575" y="129691"/>
                  </a:lnTo>
                  <a:lnTo>
                    <a:pt x="2052" y="115806"/>
                  </a:lnTo>
                  <a:lnTo>
                    <a:pt x="954" y="100792"/>
                  </a:lnTo>
                  <a:lnTo>
                    <a:pt x="190" y="84994"/>
                  </a:lnTo>
                  <a:lnTo>
                    <a:pt x="0" y="69144"/>
                  </a:lnTo>
                  <a:lnTo>
                    <a:pt x="930" y="54339"/>
                  </a:lnTo>
                  <a:lnTo>
                    <a:pt x="3191" y="41092"/>
                  </a:lnTo>
                  <a:lnTo>
                    <a:pt x="6846" y="29555"/>
                  </a:lnTo>
                  <a:lnTo>
                    <a:pt x="11974" y="19787"/>
                  </a:lnTo>
                  <a:lnTo>
                    <a:pt x="18462" y="11636"/>
                  </a:lnTo>
                  <a:lnTo>
                    <a:pt x="26074" y="5296"/>
                  </a:lnTo>
                  <a:lnTo>
                    <a:pt x="34545" y="1376"/>
                  </a:lnTo>
                  <a:lnTo>
                    <a:pt x="43641" y="0"/>
                  </a:lnTo>
                  <a:lnTo>
                    <a:pt x="53018" y="1022"/>
                  </a:lnTo>
                  <a:lnTo>
                    <a:pt x="62232" y="4290"/>
                  </a:lnTo>
                  <a:lnTo>
                    <a:pt x="71056" y="9488"/>
                  </a:lnTo>
                  <a:lnTo>
                    <a:pt x="79456" y="16213"/>
                  </a:lnTo>
                  <a:lnTo>
                    <a:pt x="87483" y="24081"/>
                  </a:lnTo>
                  <a:lnTo>
                    <a:pt x="95214" y="32778"/>
                  </a:lnTo>
                  <a:lnTo>
                    <a:pt x="102560" y="42225"/>
                  </a:lnTo>
                  <a:lnTo>
                    <a:pt x="109274" y="52551"/>
                  </a:lnTo>
                  <a:lnTo>
                    <a:pt x="115274" y="63753"/>
                  </a:lnTo>
                  <a:lnTo>
                    <a:pt x="120627" y="75547"/>
                  </a:lnTo>
                  <a:lnTo>
                    <a:pt x="125457" y="87464"/>
                  </a:lnTo>
                  <a:lnTo>
                    <a:pt x="129887" y="99226"/>
                  </a:lnTo>
                  <a:lnTo>
                    <a:pt x="133863" y="110904"/>
                  </a:lnTo>
                  <a:lnTo>
                    <a:pt x="137162" y="122811"/>
                  </a:lnTo>
                  <a:lnTo>
                    <a:pt x="139715" y="135100"/>
                  </a:lnTo>
                  <a:lnTo>
                    <a:pt x="141604" y="147179"/>
                  </a:lnTo>
                  <a:lnTo>
                    <a:pt x="143159" y="158978"/>
                  </a:lnTo>
                  <a:lnTo>
                    <a:pt x="144518" y="171535"/>
                  </a:lnTo>
                  <a:lnTo>
                    <a:pt x="145914" y="1868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494731" y="2059182"/>
              <a:ext cx="148752" cy="401152"/>
            </a:xfrm>
            <a:custGeom>
              <a:avLst/>
              <a:gdLst/>
              <a:ahLst/>
              <a:cxnLst/>
              <a:rect l="0" t="0" r="0" b="0"/>
              <a:pathLst>
                <a:path w="148752" h="401152">
                  <a:moveTo>
                    <a:pt x="96108" y="330787"/>
                  </a:moveTo>
                  <a:lnTo>
                    <a:pt x="98908" y="321985"/>
                  </a:lnTo>
                  <a:lnTo>
                    <a:pt x="100410" y="313639"/>
                  </a:lnTo>
                  <a:lnTo>
                    <a:pt x="100716" y="304940"/>
                  </a:lnTo>
                  <a:lnTo>
                    <a:pt x="100038" y="295819"/>
                  </a:lnTo>
                  <a:lnTo>
                    <a:pt x="98570" y="286324"/>
                  </a:lnTo>
                  <a:lnTo>
                    <a:pt x="96486" y="276545"/>
                  </a:lnTo>
                  <a:lnTo>
                    <a:pt x="93459" y="267050"/>
                  </a:lnTo>
                  <a:lnTo>
                    <a:pt x="88691" y="258821"/>
                  </a:lnTo>
                  <a:lnTo>
                    <a:pt x="81898" y="252304"/>
                  </a:lnTo>
                  <a:lnTo>
                    <a:pt x="73575" y="247761"/>
                  </a:lnTo>
                  <a:lnTo>
                    <a:pt x="64685" y="245530"/>
                  </a:lnTo>
                  <a:lnTo>
                    <a:pt x="55858" y="245551"/>
                  </a:lnTo>
                  <a:lnTo>
                    <a:pt x="47340" y="247478"/>
                  </a:lnTo>
                  <a:lnTo>
                    <a:pt x="39175" y="250890"/>
                  </a:lnTo>
                  <a:lnTo>
                    <a:pt x="31323" y="255407"/>
                  </a:lnTo>
                  <a:lnTo>
                    <a:pt x="23881" y="261046"/>
                  </a:lnTo>
                  <a:lnTo>
                    <a:pt x="17096" y="268185"/>
                  </a:lnTo>
                  <a:lnTo>
                    <a:pt x="11054" y="276909"/>
                  </a:lnTo>
                  <a:lnTo>
                    <a:pt x="6012" y="286869"/>
                  </a:lnTo>
                  <a:lnTo>
                    <a:pt x="2455" y="297471"/>
                  </a:lnTo>
                  <a:lnTo>
                    <a:pt x="510" y="308311"/>
                  </a:lnTo>
                  <a:lnTo>
                    <a:pt x="0" y="319352"/>
                  </a:lnTo>
                  <a:lnTo>
                    <a:pt x="639" y="330823"/>
                  </a:lnTo>
                  <a:lnTo>
                    <a:pt x="2143" y="342826"/>
                  </a:lnTo>
                  <a:lnTo>
                    <a:pt x="4439" y="355004"/>
                  </a:lnTo>
                  <a:lnTo>
                    <a:pt x="7650" y="366654"/>
                  </a:lnTo>
                  <a:lnTo>
                    <a:pt x="11774" y="377404"/>
                  </a:lnTo>
                  <a:lnTo>
                    <a:pt x="16848" y="386740"/>
                  </a:lnTo>
                  <a:lnTo>
                    <a:pt x="23010" y="393875"/>
                  </a:lnTo>
                  <a:lnTo>
                    <a:pt x="30228" y="398589"/>
                  </a:lnTo>
                  <a:lnTo>
                    <a:pt x="38177" y="400973"/>
                  </a:lnTo>
                  <a:lnTo>
                    <a:pt x="46351" y="401151"/>
                  </a:lnTo>
                  <a:lnTo>
                    <a:pt x="54433" y="399419"/>
                  </a:lnTo>
                  <a:lnTo>
                    <a:pt x="62147" y="396006"/>
                  </a:lnTo>
                  <a:lnTo>
                    <a:pt x="69173" y="390983"/>
                  </a:lnTo>
                  <a:lnTo>
                    <a:pt x="75421" y="384527"/>
                  </a:lnTo>
                  <a:lnTo>
                    <a:pt x="81124" y="376585"/>
                  </a:lnTo>
                  <a:lnTo>
                    <a:pt x="86729" y="366820"/>
                  </a:lnTo>
                  <a:lnTo>
                    <a:pt x="92501" y="355206"/>
                  </a:lnTo>
                  <a:lnTo>
                    <a:pt x="98364" y="341830"/>
                  </a:lnTo>
                  <a:lnTo>
                    <a:pt x="104001" y="326723"/>
                  </a:lnTo>
                  <a:lnTo>
                    <a:pt x="109237" y="310078"/>
                  </a:lnTo>
                  <a:lnTo>
                    <a:pt x="114059" y="292190"/>
                  </a:lnTo>
                  <a:lnTo>
                    <a:pt x="118525" y="273359"/>
                  </a:lnTo>
                  <a:lnTo>
                    <a:pt x="122708" y="253842"/>
                  </a:lnTo>
                  <a:lnTo>
                    <a:pt x="126516" y="233840"/>
                  </a:lnTo>
                  <a:lnTo>
                    <a:pt x="129701" y="213499"/>
                  </a:lnTo>
                  <a:lnTo>
                    <a:pt x="132174" y="192941"/>
                  </a:lnTo>
                  <a:lnTo>
                    <a:pt x="133834" y="172729"/>
                  </a:lnTo>
                  <a:lnTo>
                    <a:pt x="134500" y="153836"/>
                  </a:lnTo>
                  <a:lnTo>
                    <a:pt x="134172" y="136677"/>
                  </a:lnTo>
                  <a:lnTo>
                    <a:pt x="133157" y="120849"/>
                  </a:lnTo>
                  <a:lnTo>
                    <a:pt x="131943" y="105450"/>
                  </a:lnTo>
                  <a:lnTo>
                    <a:pt x="130832" y="89908"/>
                  </a:lnTo>
                  <a:lnTo>
                    <a:pt x="129766" y="74330"/>
                  </a:lnTo>
                  <a:lnTo>
                    <a:pt x="128446" y="59310"/>
                  </a:lnTo>
                  <a:lnTo>
                    <a:pt x="126698" y="45167"/>
                  </a:lnTo>
                  <a:lnTo>
                    <a:pt x="124356" y="32076"/>
                  </a:lnTo>
                  <a:lnTo>
                    <a:pt x="121172" y="20209"/>
                  </a:lnTo>
                  <a:lnTo>
                    <a:pt x="117087" y="9584"/>
                  </a:lnTo>
                  <a:lnTo>
                    <a:pt x="111771" y="1967"/>
                  </a:lnTo>
                  <a:lnTo>
                    <a:pt x="105597" y="0"/>
                  </a:lnTo>
                  <a:lnTo>
                    <a:pt x="100109" y="3304"/>
                  </a:lnTo>
                  <a:lnTo>
                    <a:pt x="95829" y="10374"/>
                  </a:lnTo>
                  <a:lnTo>
                    <a:pt x="92683" y="19920"/>
                  </a:lnTo>
                  <a:lnTo>
                    <a:pt x="90448" y="31387"/>
                  </a:lnTo>
                  <a:lnTo>
                    <a:pt x="88890" y="44820"/>
                  </a:lnTo>
                  <a:lnTo>
                    <a:pt x="87823" y="60114"/>
                  </a:lnTo>
                  <a:lnTo>
                    <a:pt x="87267" y="76812"/>
                  </a:lnTo>
                  <a:lnTo>
                    <a:pt x="87420" y="94253"/>
                  </a:lnTo>
                  <a:lnTo>
                    <a:pt x="88340" y="111993"/>
                  </a:lnTo>
                  <a:lnTo>
                    <a:pt x="89939" y="129805"/>
                  </a:lnTo>
                  <a:lnTo>
                    <a:pt x="92085" y="147598"/>
                  </a:lnTo>
                  <a:lnTo>
                    <a:pt x="94640" y="165343"/>
                  </a:lnTo>
                  <a:lnTo>
                    <a:pt x="97491" y="183040"/>
                  </a:lnTo>
                  <a:lnTo>
                    <a:pt x="100550" y="200695"/>
                  </a:lnTo>
                  <a:lnTo>
                    <a:pt x="103754" y="218314"/>
                  </a:lnTo>
                  <a:lnTo>
                    <a:pt x="107058" y="235741"/>
                  </a:lnTo>
                  <a:lnTo>
                    <a:pt x="110428" y="252677"/>
                  </a:lnTo>
                  <a:lnTo>
                    <a:pt x="113848" y="268991"/>
                  </a:lnTo>
                  <a:lnTo>
                    <a:pt x="117468" y="284557"/>
                  </a:lnTo>
                  <a:lnTo>
                    <a:pt x="121584" y="299171"/>
                  </a:lnTo>
                  <a:lnTo>
                    <a:pt x="126311" y="312803"/>
                  </a:lnTo>
                  <a:lnTo>
                    <a:pt x="131301" y="325134"/>
                  </a:lnTo>
                  <a:lnTo>
                    <a:pt x="136338" y="336681"/>
                  </a:lnTo>
                  <a:lnTo>
                    <a:pt x="141865" y="348459"/>
                  </a:lnTo>
                  <a:lnTo>
                    <a:pt x="148751" y="3623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910203" y="2059635"/>
              <a:ext cx="300255" cy="411263"/>
            </a:xfrm>
            <a:custGeom>
              <a:avLst/>
              <a:gdLst/>
              <a:ahLst/>
              <a:cxnLst/>
              <a:rect l="0" t="0" r="0" b="0"/>
              <a:pathLst>
                <a:path w="300255" h="411263">
                  <a:moveTo>
                    <a:pt x="49134" y="393504"/>
                  </a:moveTo>
                  <a:lnTo>
                    <a:pt x="46267" y="384502"/>
                  </a:lnTo>
                  <a:lnTo>
                    <a:pt x="44125" y="374235"/>
                  </a:lnTo>
                  <a:lnTo>
                    <a:pt x="42518" y="361660"/>
                  </a:lnTo>
                  <a:lnTo>
                    <a:pt x="41164" y="347478"/>
                  </a:lnTo>
                  <a:lnTo>
                    <a:pt x="39667" y="332979"/>
                  </a:lnTo>
                  <a:lnTo>
                    <a:pt x="37821" y="318938"/>
                  </a:lnTo>
                  <a:lnTo>
                    <a:pt x="35754" y="305284"/>
                  </a:lnTo>
                  <a:lnTo>
                    <a:pt x="33822" y="291382"/>
                  </a:lnTo>
                  <a:lnTo>
                    <a:pt x="32221" y="276860"/>
                  </a:lnTo>
                  <a:lnTo>
                    <a:pt x="30824" y="261973"/>
                  </a:lnTo>
                  <a:lnTo>
                    <a:pt x="29280" y="247420"/>
                  </a:lnTo>
                  <a:lnTo>
                    <a:pt x="27394" y="233582"/>
                  </a:lnTo>
                  <a:lnTo>
                    <a:pt x="25296" y="220356"/>
                  </a:lnTo>
                  <a:lnTo>
                    <a:pt x="23342" y="207334"/>
                  </a:lnTo>
                  <a:lnTo>
                    <a:pt x="21725" y="194246"/>
                  </a:lnTo>
                  <a:lnTo>
                    <a:pt x="20318" y="181151"/>
                  </a:lnTo>
                  <a:lnTo>
                    <a:pt x="18766" y="168345"/>
                  </a:lnTo>
                  <a:lnTo>
                    <a:pt x="16875" y="155976"/>
                  </a:lnTo>
                  <a:lnTo>
                    <a:pt x="14775" y="143719"/>
                  </a:lnTo>
                  <a:lnTo>
                    <a:pt x="12819" y="130890"/>
                  </a:lnTo>
                  <a:lnTo>
                    <a:pt x="11200" y="117154"/>
                  </a:lnTo>
                  <a:lnTo>
                    <a:pt x="9791" y="102826"/>
                  </a:lnTo>
                  <a:lnTo>
                    <a:pt x="8239" y="88662"/>
                  </a:lnTo>
                  <a:lnTo>
                    <a:pt x="6347" y="75088"/>
                  </a:lnTo>
                  <a:lnTo>
                    <a:pt x="4247" y="61872"/>
                  </a:lnTo>
                  <a:lnTo>
                    <a:pt x="2289" y="48326"/>
                  </a:lnTo>
                  <a:lnTo>
                    <a:pt x="689" y="34096"/>
                  </a:lnTo>
                  <a:lnTo>
                    <a:pt x="0" y="20270"/>
                  </a:lnTo>
                  <a:lnTo>
                    <a:pt x="2048" y="9140"/>
                  </a:lnTo>
                  <a:lnTo>
                    <a:pt x="7208" y="2236"/>
                  </a:lnTo>
                  <a:lnTo>
                    <a:pt x="13160" y="0"/>
                  </a:lnTo>
                  <a:lnTo>
                    <a:pt x="18855" y="1619"/>
                  </a:lnTo>
                  <a:lnTo>
                    <a:pt x="24229" y="6387"/>
                  </a:lnTo>
                  <a:lnTo>
                    <a:pt x="29626" y="14071"/>
                  </a:lnTo>
                  <a:lnTo>
                    <a:pt x="35264" y="24304"/>
                  </a:lnTo>
                  <a:lnTo>
                    <a:pt x="41037" y="36260"/>
                  </a:lnTo>
                  <a:lnTo>
                    <a:pt x="46614" y="48826"/>
                  </a:lnTo>
                  <a:lnTo>
                    <a:pt x="51813" y="61317"/>
                  </a:lnTo>
                  <a:lnTo>
                    <a:pt x="56609" y="73467"/>
                  </a:lnTo>
                  <a:lnTo>
                    <a:pt x="61056" y="85235"/>
                  </a:lnTo>
                  <a:lnTo>
                    <a:pt x="65236" y="96668"/>
                  </a:lnTo>
                  <a:lnTo>
                    <a:pt x="69382" y="107838"/>
                  </a:lnTo>
                  <a:lnTo>
                    <a:pt x="73859" y="118814"/>
                  </a:lnTo>
                  <a:lnTo>
                    <a:pt x="78835" y="129654"/>
                  </a:lnTo>
                  <a:lnTo>
                    <a:pt x="84145" y="140565"/>
                  </a:lnTo>
                  <a:lnTo>
                    <a:pt x="89402" y="151884"/>
                  </a:lnTo>
                  <a:lnTo>
                    <a:pt x="94386" y="163757"/>
                  </a:lnTo>
                  <a:lnTo>
                    <a:pt x="99205" y="176003"/>
                  </a:lnTo>
                  <a:lnTo>
                    <a:pt x="104201" y="188223"/>
                  </a:lnTo>
                  <a:lnTo>
                    <a:pt x="109556" y="200183"/>
                  </a:lnTo>
                  <a:lnTo>
                    <a:pt x="115137" y="211824"/>
                  </a:lnTo>
                  <a:lnTo>
                    <a:pt x="120584" y="223173"/>
                  </a:lnTo>
                  <a:lnTo>
                    <a:pt x="125693" y="234288"/>
                  </a:lnTo>
                  <a:lnTo>
                    <a:pt x="130430" y="245227"/>
                  </a:lnTo>
                  <a:lnTo>
                    <a:pt x="134837" y="256039"/>
                  </a:lnTo>
                  <a:lnTo>
                    <a:pt x="138990" y="266761"/>
                  </a:lnTo>
                  <a:lnTo>
                    <a:pt x="143118" y="277421"/>
                  </a:lnTo>
                  <a:lnTo>
                    <a:pt x="147583" y="288039"/>
                  </a:lnTo>
                  <a:lnTo>
                    <a:pt x="152560" y="298631"/>
                  </a:lnTo>
                  <a:lnTo>
                    <a:pt x="158210" y="309373"/>
                  </a:lnTo>
                  <a:lnTo>
                    <a:pt x="164761" y="320577"/>
                  </a:lnTo>
                  <a:lnTo>
                    <a:pt x="172239" y="332372"/>
                  </a:lnTo>
                  <a:lnTo>
                    <a:pt x="180363" y="344565"/>
                  </a:lnTo>
                  <a:lnTo>
                    <a:pt x="188653" y="356750"/>
                  </a:lnTo>
                  <a:lnTo>
                    <a:pt x="196825" y="368677"/>
                  </a:lnTo>
                  <a:lnTo>
                    <a:pt x="204935" y="379957"/>
                  </a:lnTo>
                  <a:lnTo>
                    <a:pt x="213294" y="389999"/>
                  </a:lnTo>
                  <a:lnTo>
                    <a:pt x="222061" y="398587"/>
                  </a:lnTo>
                  <a:lnTo>
                    <a:pt x="231085" y="405352"/>
                  </a:lnTo>
                  <a:lnTo>
                    <a:pt x="239996" y="409623"/>
                  </a:lnTo>
                  <a:lnTo>
                    <a:pt x="248580" y="411262"/>
                  </a:lnTo>
                  <a:lnTo>
                    <a:pt x="256633" y="410261"/>
                  </a:lnTo>
                  <a:lnTo>
                    <a:pt x="263890" y="406482"/>
                  </a:lnTo>
                  <a:lnTo>
                    <a:pt x="270285" y="400132"/>
                  </a:lnTo>
                  <a:lnTo>
                    <a:pt x="275919" y="391820"/>
                  </a:lnTo>
                  <a:lnTo>
                    <a:pt x="280944" y="382350"/>
                  </a:lnTo>
                  <a:lnTo>
                    <a:pt x="285509" y="372275"/>
                  </a:lnTo>
                  <a:lnTo>
                    <a:pt x="289577" y="361583"/>
                  </a:lnTo>
                  <a:lnTo>
                    <a:pt x="292938" y="349815"/>
                  </a:lnTo>
                  <a:lnTo>
                    <a:pt x="295533" y="336786"/>
                  </a:lnTo>
                  <a:lnTo>
                    <a:pt x="297446" y="322594"/>
                  </a:lnTo>
                  <a:lnTo>
                    <a:pt x="298815" y="307457"/>
                  </a:lnTo>
                  <a:lnTo>
                    <a:pt x="299766" y="291603"/>
                  </a:lnTo>
                  <a:lnTo>
                    <a:pt x="300254" y="275226"/>
                  </a:lnTo>
                  <a:lnTo>
                    <a:pt x="300057" y="258480"/>
                  </a:lnTo>
                  <a:lnTo>
                    <a:pt x="299110" y="241472"/>
                  </a:lnTo>
                  <a:lnTo>
                    <a:pt x="297491" y="224120"/>
                  </a:lnTo>
                  <a:lnTo>
                    <a:pt x="295333" y="206172"/>
                  </a:lnTo>
                  <a:lnTo>
                    <a:pt x="292772" y="187547"/>
                  </a:lnTo>
                  <a:lnTo>
                    <a:pt x="289916" y="168631"/>
                  </a:lnTo>
                  <a:lnTo>
                    <a:pt x="286854" y="150159"/>
                  </a:lnTo>
                  <a:lnTo>
                    <a:pt x="283648" y="132512"/>
                  </a:lnTo>
                  <a:lnTo>
                    <a:pt x="280343" y="115730"/>
                  </a:lnTo>
                  <a:lnTo>
                    <a:pt x="276972" y="99694"/>
                  </a:lnTo>
                  <a:lnTo>
                    <a:pt x="273559" y="84248"/>
                  </a:lnTo>
                  <a:lnTo>
                    <a:pt x="270272" y="69461"/>
                  </a:lnTo>
                  <a:lnTo>
                    <a:pt x="267096" y="53972"/>
                  </a:lnTo>
                  <a:lnTo>
                    <a:pt x="263751" y="34180"/>
                  </a:lnTo>
                  <a:lnTo>
                    <a:pt x="259704" y="3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306777" y="2121522"/>
              <a:ext cx="326385" cy="436904"/>
            </a:xfrm>
            <a:custGeom>
              <a:avLst/>
              <a:gdLst/>
              <a:ahLst/>
              <a:cxnLst/>
              <a:rect l="0" t="0" r="0" b="0"/>
              <a:pathLst>
                <a:path w="326385" h="436904">
                  <a:moveTo>
                    <a:pt x="0" y="352675"/>
                  </a:moveTo>
                  <a:lnTo>
                    <a:pt x="2867" y="338073"/>
                  </a:lnTo>
                  <a:lnTo>
                    <a:pt x="5009" y="324801"/>
                  </a:lnTo>
                  <a:lnTo>
                    <a:pt x="6617" y="311595"/>
                  </a:lnTo>
                  <a:lnTo>
                    <a:pt x="7970" y="298081"/>
                  </a:lnTo>
                  <a:lnTo>
                    <a:pt x="9467" y="283924"/>
                  </a:lnTo>
                  <a:lnTo>
                    <a:pt x="11313" y="269017"/>
                  </a:lnTo>
                  <a:lnTo>
                    <a:pt x="13380" y="253426"/>
                  </a:lnTo>
                  <a:lnTo>
                    <a:pt x="15312" y="237280"/>
                  </a:lnTo>
                  <a:lnTo>
                    <a:pt x="16908" y="220711"/>
                  </a:lnTo>
                  <a:lnTo>
                    <a:pt x="18132" y="203670"/>
                  </a:lnTo>
                  <a:lnTo>
                    <a:pt x="19027" y="185939"/>
                  </a:lnTo>
                  <a:lnTo>
                    <a:pt x="19664" y="167463"/>
                  </a:lnTo>
                  <a:lnTo>
                    <a:pt x="20109" y="148649"/>
                  </a:lnTo>
                  <a:lnTo>
                    <a:pt x="20415" y="130245"/>
                  </a:lnTo>
                  <a:lnTo>
                    <a:pt x="20624" y="112644"/>
                  </a:lnTo>
                  <a:lnTo>
                    <a:pt x="20765" y="95894"/>
                  </a:lnTo>
                  <a:lnTo>
                    <a:pt x="20861" y="79878"/>
                  </a:lnTo>
                  <a:lnTo>
                    <a:pt x="20958" y="64529"/>
                  </a:lnTo>
                  <a:lnTo>
                    <a:pt x="22204" y="52918"/>
                  </a:lnTo>
                  <a:lnTo>
                    <a:pt x="25291" y="48781"/>
                  </a:lnTo>
                  <a:lnTo>
                    <a:pt x="28793" y="50455"/>
                  </a:lnTo>
                  <a:lnTo>
                    <a:pt x="32244" y="55717"/>
                  </a:lnTo>
                  <a:lnTo>
                    <a:pt x="35638" y="63090"/>
                  </a:lnTo>
                  <a:lnTo>
                    <a:pt x="39026" y="71698"/>
                  </a:lnTo>
                  <a:lnTo>
                    <a:pt x="42597" y="81038"/>
                  </a:lnTo>
                  <a:lnTo>
                    <a:pt x="46667" y="90821"/>
                  </a:lnTo>
                  <a:lnTo>
                    <a:pt x="51364" y="100870"/>
                  </a:lnTo>
                  <a:lnTo>
                    <a:pt x="56651" y="110920"/>
                  </a:lnTo>
                  <a:lnTo>
                    <a:pt x="62425" y="120602"/>
                  </a:lnTo>
                  <a:lnTo>
                    <a:pt x="68572" y="129734"/>
                  </a:lnTo>
                  <a:lnTo>
                    <a:pt x="75156" y="137834"/>
                  </a:lnTo>
                  <a:lnTo>
                    <a:pt x="82407" y="144065"/>
                  </a:lnTo>
                  <a:lnTo>
                    <a:pt x="90393" y="148127"/>
                  </a:lnTo>
                  <a:lnTo>
                    <a:pt x="98874" y="149718"/>
                  </a:lnTo>
                  <a:lnTo>
                    <a:pt x="107413" y="148291"/>
                  </a:lnTo>
                  <a:lnTo>
                    <a:pt x="115742" y="143851"/>
                  </a:lnTo>
                  <a:lnTo>
                    <a:pt x="123623" y="136990"/>
                  </a:lnTo>
                  <a:lnTo>
                    <a:pt x="130764" y="128576"/>
                  </a:lnTo>
                  <a:lnTo>
                    <a:pt x="137081" y="119254"/>
                  </a:lnTo>
                  <a:lnTo>
                    <a:pt x="142662" y="109255"/>
                  </a:lnTo>
                  <a:lnTo>
                    <a:pt x="147653" y="98494"/>
                  </a:lnTo>
                  <a:lnTo>
                    <a:pt x="152199" y="86962"/>
                  </a:lnTo>
                  <a:lnTo>
                    <a:pt x="156425" y="74761"/>
                  </a:lnTo>
                  <a:lnTo>
                    <a:pt x="160424" y="62032"/>
                  </a:lnTo>
                  <a:lnTo>
                    <a:pt x="164270" y="48917"/>
                  </a:lnTo>
                  <a:lnTo>
                    <a:pt x="168177" y="35855"/>
                  </a:lnTo>
                  <a:lnTo>
                    <a:pt x="172485" y="23543"/>
                  </a:lnTo>
                  <a:lnTo>
                    <a:pt x="177363" y="12346"/>
                  </a:lnTo>
                  <a:lnTo>
                    <a:pt x="183244" y="3742"/>
                  </a:lnTo>
                  <a:lnTo>
                    <a:pt x="189828" y="0"/>
                  </a:lnTo>
                  <a:lnTo>
                    <a:pt x="195758" y="1549"/>
                  </a:lnTo>
                  <a:lnTo>
                    <a:pt x="200857" y="7971"/>
                  </a:lnTo>
                  <a:lnTo>
                    <a:pt x="205361" y="18424"/>
                  </a:lnTo>
                  <a:lnTo>
                    <a:pt x="209488" y="31817"/>
                  </a:lnTo>
                  <a:lnTo>
                    <a:pt x="213384" y="47020"/>
                  </a:lnTo>
                  <a:lnTo>
                    <a:pt x="217138" y="63254"/>
                  </a:lnTo>
                  <a:lnTo>
                    <a:pt x="220804" y="80225"/>
                  </a:lnTo>
                  <a:lnTo>
                    <a:pt x="224414" y="97985"/>
                  </a:lnTo>
                  <a:lnTo>
                    <a:pt x="227985" y="116519"/>
                  </a:lnTo>
                  <a:lnTo>
                    <a:pt x="231365" y="135391"/>
                  </a:lnTo>
                  <a:lnTo>
                    <a:pt x="234254" y="153842"/>
                  </a:lnTo>
                  <a:lnTo>
                    <a:pt x="236534" y="171474"/>
                  </a:lnTo>
                  <a:lnTo>
                    <a:pt x="238404" y="188078"/>
                  </a:lnTo>
                  <a:lnTo>
                    <a:pt x="240273" y="203464"/>
                  </a:lnTo>
                  <a:lnTo>
                    <a:pt x="242386" y="217665"/>
                  </a:lnTo>
                  <a:lnTo>
                    <a:pt x="244806" y="230863"/>
                  </a:lnTo>
                  <a:lnTo>
                    <a:pt x="247509" y="243283"/>
                  </a:lnTo>
                  <a:lnTo>
                    <a:pt x="250443" y="255126"/>
                  </a:lnTo>
                  <a:lnTo>
                    <a:pt x="253549" y="266559"/>
                  </a:lnTo>
                  <a:lnTo>
                    <a:pt x="256779" y="277704"/>
                  </a:lnTo>
                  <a:lnTo>
                    <a:pt x="260103" y="288654"/>
                  </a:lnTo>
                  <a:lnTo>
                    <a:pt x="263656" y="299637"/>
                  </a:lnTo>
                  <a:lnTo>
                    <a:pt x="267726" y="311003"/>
                  </a:lnTo>
                  <a:lnTo>
                    <a:pt x="272430" y="322912"/>
                  </a:lnTo>
                  <a:lnTo>
                    <a:pt x="277725" y="335351"/>
                  </a:lnTo>
                  <a:lnTo>
                    <a:pt x="283505" y="348233"/>
                  </a:lnTo>
                  <a:lnTo>
                    <a:pt x="289647" y="361446"/>
                  </a:lnTo>
                  <a:lnTo>
                    <a:pt x="295943" y="374678"/>
                  </a:lnTo>
                  <a:lnTo>
                    <a:pt x="302815" y="388930"/>
                  </a:lnTo>
                  <a:lnTo>
                    <a:pt x="311983" y="407689"/>
                  </a:lnTo>
                  <a:lnTo>
                    <a:pt x="326384" y="4369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2" name="Freeform 111"/>
          <p:cNvSpPr/>
          <p:nvPr/>
        </p:nvSpPr>
        <p:spPr>
          <a:xfrm>
            <a:off x="2621595" y="3295419"/>
            <a:ext cx="126343" cy="10530"/>
          </a:xfrm>
          <a:custGeom>
            <a:avLst/>
            <a:gdLst/>
            <a:ahLst/>
            <a:cxnLst/>
            <a:rect l="0" t="0" r="0" b="0"/>
            <a:pathLst>
              <a:path w="126343" h="10530">
                <a:moveTo>
                  <a:pt x="126342" y="10529"/>
                </a:moveTo>
                <a:lnTo>
                  <a:pt x="114607" y="10529"/>
                </a:lnTo>
                <a:lnTo>
                  <a:pt x="103478" y="10529"/>
                </a:lnTo>
                <a:lnTo>
                  <a:pt x="91885" y="10524"/>
                </a:lnTo>
                <a:lnTo>
                  <a:pt x="79896" y="10351"/>
                </a:lnTo>
                <a:lnTo>
                  <a:pt x="67885" y="9703"/>
                </a:lnTo>
                <a:lnTo>
                  <a:pt x="56091" y="8454"/>
                </a:lnTo>
                <a:lnTo>
                  <a:pt x="44842" y="6793"/>
                </a:lnTo>
                <a:lnTo>
                  <a:pt x="33416" y="4966"/>
                </a:lnTo>
                <a:lnTo>
                  <a:pt x="19695" y="281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2" name="Group 131"/>
          <p:cNvGrpSpPr/>
          <p:nvPr/>
        </p:nvGrpSpPr>
        <p:grpSpPr>
          <a:xfrm>
            <a:off x="2958507" y="3122254"/>
            <a:ext cx="3632333" cy="541664"/>
            <a:chOff x="2958507" y="3122254"/>
            <a:chExt cx="3632333" cy="541664"/>
          </a:xfrm>
        </p:grpSpPr>
        <p:sp>
          <p:nvSpPr>
            <p:cNvPr id="113" name="Freeform 112"/>
            <p:cNvSpPr/>
            <p:nvPr/>
          </p:nvSpPr>
          <p:spPr>
            <a:xfrm>
              <a:off x="3074321" y="3179606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21" y="34467"/>
                  </a:lnTo>
                  <a:lnTo>
                    <a:pt x="2914" y="46801"/>
                  </a:lnTo>
                  <a:lnTo>
                    <a:pt x="2713" y="60109"/>
                  </a:lnTo>
                  <a:lnTo>
                    <a:pt x="3365" y="74423"/>
                  </a:lnTo>
                  <a:lnTo>
                    <a:pt x="4603" y="89773"/>
                  </a:lnTo>
                  <a:lnTo>
                    <a:pt x="5967" y="106283"/>
                  </a:lnTo>
                  <a:lnTo>
                    <a:pt x="7172" y="123903"/>
                  </a:lnTo>
                  <a:lnTo>
                    <a:pt x="7961" y="142293"/>
                  </a:lnTo>
                  <a:lnTo>
                    <a:pt x="8032" y="160936"/>
                  </a:lnTo>
                  <a:lnTo>
                    <a:pt x="7302" y="179507"/>
                  </a:lnTo>
                  <a:lnTo>
                    <a:pt x="6015" y="197721"/>
                  </a:lnTo>
                  <a:lnTo>
                    <a:pt x="4620" y="215258"/>
                  </a:lnTo>
                  <a:lnTo>
                    <a:pt x="3390" y="232016"/>
                  </a:lnTo>
                  <a:lnTo>
                    <a:pt x="2415" y="248067"/>
                  </a:lnTo>
                  <a:lnTo>
                    <a:pt x="1687" y="263546"/>
                  </a:lnTo>
                  <a:lnTo>
                    <a:pt x="1163" y="278581"/>
                  </a:lnTo>
                  <a:lnTo>
                    <a:pt x="793" y="292877"/>
                  </a:lnTo>
                  <a:lnTo>
                    <a:pt x="497" y="307233"/>
                  </a:lnTo>
                  <a:lnTo>
                    <a:pt x="248" y="324029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958507" y="3122254"/>
              <a:ext cx="307166" cy="462004"/>
            </a:xfrm>
            <a:custGeom>
              <a:avLst/>
              <a:gdLst/>
              <a:ahLst/>
              <a:cxnLst/>
              <a:rect l="0" t="0" r="0" b="0"/>
              <a:pathLst>
                <a:path w="307166" h="462004">
                  <a:moveTo>
                    <a:pt x="10529" y="46823"/>
                  </a:moveTo>
                  <a:lnTo>
                    <a:pt x="16530" y="38089"/>
                  </a:lnTo>
                  <a:lnTo>
                    <a:pt x="23375" y="30383"/>
                  </a:lnTo>
                  <a:lnTo>
                    <a:pt x="31768" y="22990"/>
                  </a:lnTo>
                  <a:lnTo>
                    <a:pt x="41568" y="16074"/>
                  </a:lnTo>
                  <a:lnTo>
                    <a:pt x="52530" y="10192"/>
                  </a:lnTo>
                  <a:lnTo>
                    <a:pt x="64392" y="5578"/>
                  </a:lnTo>
                  <a:lnTo>
                    <a:pt x="76915" y="2311"/>
                  </a:lnTo>
                  <a:lnTo>
                    <a:pt x="89912" y="486"/>
                  </a:lnTo>
                  <a:lnTo>
                    <a:pt x="103235" y="0"/>
                  </a:lnTo>
                  <a:lnTo>
                    <a:pt x="116620" y="622"/>
                  </a:lnTo>
                  <a:lnTo>
                    <a:pt x="129686" y="2094"/>
                  </a:lnTo>
                  <a:lnTo>
                    <a:pt x="142252" y="4190"/>
                  </a:lnTo>
                  <a:lnTo>
                    <a:pt x="154319" y="6730"/>
                  </a:lnTo>
                  <a:lnTo>
                    <a:pt x="165962" y="9579"/>
                  </a:lnTo>
                  <a:lnTo>
                    <a:pt x="177274" y="12646"/>
                  </a:lnTo>
                  <a:lnTo>
                    <a:pt x="188177" y="16027"/>
                  </a:lnTo>
                  <a:lnTo>
                    <a:pt x="198433" y="19982"/>
                  </a:lnTo>
                  <a:lnTo>
                    <a:pt x="207964" y="24614"/>
                  </a:lnTo>
                  <a:lnTo>
                    <a:pt x="216840" y="30031"/>
                  </a:lnTo>
                  <a:lnTo>
                    <a:pt x="225189" y="36425"/>
                  </a:lnTo>
                  <a:lnTo>
                    <a:pt x="233135" y="43807"/>
                  </a:lnTo>
                  <a:lnTo>
                    <a:pt x="240625" y="52207"/>
                  </a:lnTo>
                  <a:lnTo>
                    <a:pt x="247436" y="61747"/>
                  </a:lnTo>
                  <a:lnTo>
                    <a:pt x="253492" y="72383"/>
                  </a:lnTo>
                  <a:lnTo>
                    <a:pt x="258542" y="83779"/>
                  </a:lnTo>
                  <a:lnTo>
                    <a:pt x="262104" y="95420"/>
                  </a:lnTo>
                  <a:lnTo>
                    <a:pt x="264047" y="106988"/>
                  </a:lnTo>
                  <a:lnTo>
                    <a:pt x="264385" y="118364"/>
                  </a:lnTo>
                  <a:lnTo>
                    <a:pt x="263099" y="129535"/>
                  </a:lnTo>
                  <a:lnTo>
                    <a:pt x="260346" y="140527"/>
                  </a:lnTo>
                  <a:lnTo>
                    <a:pt x="256398" y="151214"/>
                  </a:lnTo>
                  <a:lnTo>
                    <a:pt x="251539" y="161323"/>
                  </a:lnTo>
                  <a:lnTo>
                    <a:pt x="246017" y="170757"/>
                  </a:lnTo>
                  <a:lnTo>
                    <a:pt x="240024" y="179567"/>
                  </a:lnTo>
                  <a:lnTo>
                    <a:pt x="233702" y="187872"/>
                  </a:lnTo>
                  <a:lnTo>
                    <a:pt x="227150" y="195789"/>
                  </a:lnTo>
                  <a:lnTo>
                    <a:pt x="220276" y="203260"/>
                  </a:lnTo>
                  <a:lnTo>
                    <a:pt x="212822" y="210057"/>
                  </a:lnTo>
                  <a:lnTo>
                    <a:pt x="204693" y="216113"/>
                  </a:lnTo>
                  <a:lnTo>
                    <a:pt x="195944" y="221503"/>
                  </a:lnTo>
                  <a:lnTo>
                    <a:pt x="186693" y="226358"/>
                  </a:lnTo>
                  <a:lnTo>
                    <a:pt x="177089" y="230772"/>
                  </a:lnTo>
                  <a:lnTo>
                    <a:pt x="168284" y="233572"/>
                  </a:lnTo>
                  <a:lnTo>
                    <a:pt x="164004" y="233895"/>
                  </a:lnTo>
                  <a:lnTo>
                    <a:pt x="166315" y="233564"/>
                  </a:lnTo>
                  <a:lnTo>
                    <a:pt x="172858" y="233813"/>
                  </a:lnTo>
                  <a:lnTo>
                    <a:pt x="181951" y="234874"/>
                  </a:lnTo>
                  <a:lnTo>
                    <a:pt x="192677" y="236638"/>
                  </a:lnTo>
                  <a:lnTo>
                    <a:pt x="204157" y="239101"/>
                  </a:lnTo>
                  <a:lnTo>
                    <a:pt x="215416" y="242420"/>
                  </a:lnTo>
                  <a:lnTo>
                    <a:pt x="225960" y="246612"/>
                  </a:lnTo>
                  <a:lnTo>
                    <a:pt x="235856" y="251560"/>
                  </a:lnTo>
                  <a:lnTo>
                    <a:pt x="245507" y="257106"/>
                  </a:lnTo>
                  <a:lnTo>
                    <a:pt x="255181" y="263100"/>
                  </a:lnTo>
                  <a:lnTo>
                    <a:pt x="264665" y="269584"/>
                  </a:lnTo>
                  <a:lnTo>
                    <a:pt x="273362" y="276767"/>
                  </a:lnTo>
                  <a:lnTo>
                    <a:pt x="280993" y="284711"/>
                  </a:lnTo>
                  <a:lnTo>
                    <a:pt x="287593" y="293334"/>
                  </a:lnTo>
                  <a:lnTo>
                    <a:pt x="293336" y="302501"/>
                  </a:lnTo>
                  <a:lnTo>
                    <a:pt x="298410" y="312080"/>
                  </a:lnTo>
                  <a:lnTo>
                    <a:pt x="302666" y="322123"/>
                  </a:lnTo>
                  <a:lnTo>
                    <a:pt x="305627" y="332850"/>
                  </a:lnTo>
                  <a:lnTo>
                    <a:pt x="307135" y="344322"/>
                  </a:lnTo>
                  <a:lnTo>
                    <a:pt x="307165" y="356297"/>
                  </a:lnTo>
                  <a:lnTo>
                    <a:pt x="305665" y="368335"/>
                  </a:lnTo>
                  <a:lnTo>
                    <a:pt x="302766" y="380168"/>
                  </a:lnTo>
                  <a:lnTo>
                    <a:pt x="298717" y="391555"/>
                  </a:lnTo>
                  <a:lnTo>
                    <a:pt x="293792" y="402201"/>
                  </a:lnTo>
                  <a:lnTo>
                    <a:pt x="288219" y="412026"/>
                  </a:lnTo>
                  <a:lnTo>
                    <a:pt x="282023" y="421116"/>
                  </a:lnTo>
                  <a:lnTo>
                    <a:pt x="275032" y="429615"/>
                  </a:lnTo>
                  <a:lnTo>
                    <a:pt x="267213" y="437661"/>
                  </a:lnTo>
                  <a:lnTo>
                    <a:pt x="258504" y="445049"/>
                  </a:lnTo>
                  <a:lnTo>
                    <a:pt x="248748" y="451261"/>
                  </a:lnTo>
                  <a:lnTo>
                    <a:pt x="237959" y="456101"/>
                  </a:lnTo>
                  <a:lnTo>
                    <a:pt x="226289" y="459520"/>
                  </a:lnTo>
                  <a:lnTo>
                    <a:pt x="213931" y="461448"/>
                  </a:lnTo>
                  <a:lnTo>
                    <a:pt x="201068" y="462003"/>
                  </a:lnTo>
                  <a:lnTo>
                    <a:pt x="188008" y="461428"/>
                  </a:lnTo>
                  <a:lnTo>
                    <a:pt x="175168" y="459987"/>
                  </a:lnTo>
                  <a:lnTo>
                    <a:pt x="162750" y="457913"/>
                  </a:lnTo>
                  <a:lnTo>
                    <a:pt x="150616" y="455387"/>
                  </a:lnTo>
                  <a:lnTo>
                    <a:pt x="138395" y="452547"/>
                  </a:lnTo>
                  <a:lnTo>
                    <a:pt x="125878" y="449486"/>
                  </a:lnTo>
                  <a:lnTo>
                    <a:pt x="113181" y="446109"/>
                  </a:lnTo>
                  <a:lnTo>
                    <a:pt x="100650" y="442156"/>
                  </a:lnTo>
                  <a:lnTo>
                    <a:pt x="88477" y="437535"/>
                  </a:lnTo>
                  <a:lnTo>
                    <a:pt x="76693" y="432465"/>
                  </a:lnTo>
                  <a:lnTo>
                    <a:pt x="65246" y="427369"/>
                  </a:lnTo>
                  <a:lnTo>
                    <a:pt x="54074" y="422503"/>
                  </a:lnTo>
                  <a:lnTo>
                    <a:pt x="43370" y="418086"/>
                  </a:lnTo>
                  <a:lnTo>
                    <a:pt x="32431" y="413954"/>
                  </a:lnTo>
                  <a:lnTo>
                    <a:pt x="19176" y="409749"/>
                  </a:lnTo>
                  <a:lnTo>
                    <a:pt x="0" y="4047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325157" y="3400704"/>
              <a:ext cx="122894" cy="149508"/>
            </a:xfrm>
            <a:custGeom>
              <a:avLst/>
              <a:gdLst/>
              <a:ahLst/>
              <a:cxnLst/>
              <a:rect l="0" t="0" r="0" b="0"/>
              <a:pathLst>
                <a:path w="122894" h="149508">
                  <a:moveTo>
                    <a:pt x="107133" y="0"/>
                  </a:moveTo>
                  <a:lnTo>
                    <a:pt x="95531" y="134"/>
                  </a:lnTo>
                  <a:lnTo>
                    <a:pt x="85683" y="1415"/>
                  </a:lnTo>
                  <a:lnTo>
                    <a:pt x="76673" y="4003"/>
                  </a:lnTo>
                  <a:lnTo>
                    <a:pt x="68059" y="7550"/>
                  </a:lnTo>
                  <a:lnTo>
                    <a:pt x="59383" y="11534"/>
                  </a:lnTo>
                  <a:lnTo>
                    <a:pt x="50416" y="15623"/>
                  </a:lnTo>
                  <a:lnTo>
                    <a:pt x="41432" y="19991"/>
                  </a:lnTo>
                  <a:lnTo>
                    <a:pt x="33081" y="25205"/>
                  </a:lnTo>
                  <a:lnTo>
                    <a:pt x="25687" y="31526"/>
                  </a:lnTo>
                  <a:lnTo>
                    <a:pt x="19249" y="38907"/>
                  </a:lnTo>
                  <a:lnTo>
                    <a:pt x="13616" y="47164"/>
                  </a:lnTo>
                  <a:lnTo>
                    <a:pt x="8615" y="56097"/>
                  </a:lnTo>
                  <a:lnTo>
                    <a:pt x="4409" y="65690"/>
                  </a:lnTo>
                  <a:lnTo>
                    <a:pt x="1481" y="76107"/>
                  </a:lnTo>
                  <a:lnTo>
                    <a:pt x="0" y="87362"/>
                  </a:lnTo>
                  <a:lnTo>
                    <a:pt x="157" y="99021"/>
                  </a:lnTo>
                  <a:lnTo>
                    <a:pt x="2315" y="110313"/>
                  </a:lnTo>
                  <a:lnTo>
                    <a:pt x="6479" y="120824"/>
                  </a:lnTo>
                  <a:lnTo>
                    <a:pt x="12530" y="130168"/>
                  </a:lnTo>
                  <a:lnTo>
                    <a:pt x="20404" y="137840"/>
                  </a:lnTo>
                  <a:lnTo>
                    <a:pt x="29874" y="143728"/>
                  </a:lnTo>
                  <a:lnTo>
                    <a:pt x="40297" y="147714"/>
                  </a:lnTo>
                  <a:lnTo>
                    <a:pt x="50745" y="149507"/>
                  </a:lnTo>
                  <a:lnTo>
                    <a:pt x="60690" y="149160"/>
                  </a:lnTo>
                  <a:lnTo>
                    <a:pt x="69991" y="146998"/>
                  </a:lnTo>
                  <a:lnTo>
                    <a:pt x="78699" y="143422"/>
                  </a:lnTo>
                  <a:lnTo>
                    <a:pt x="86922" y="138790"/>
                  </a:lnTo>
                  <a:lnTo>
                    <a:pt x="94614" y="133074"/>
                  </a:lnTo>
                  <a:lnTo>
                    <a:pt x="101570" y="125882"/>
                  </a:lnTo>
                  <a:lnTo>
                    <a:pt x="107731" y="117118"/>
                  </a:lnTo>
                  <a:lnTo>
                    <a:pt x="113023" y="106961"/>
                  </a:lnTo>
                  <a:lnTo>
                    <a:pt x="117280" y="95694"/>
                  </a:lnTo>
                  <a:lnTo>
                    <a:pt x="120504" y="83604"/>
                  </a:lnTo>
                  <a:lnTo>
                    <a:pt x="122517" y="71248"/>
                  </a:lnTo>
                  <a:lnTo>
                    <a:pt x="122893" y="59421"/>
                  </a:lnTo>
                  <a:lnTo>
                    <a:pt x="121562" y="48519"/>
                  </a:lnTo>
                  <a:lnTo>
                    <a:pt x="119043" y="38865"/>
                  </a:lnTo>
                  <a:lnTo>
                    <a:pt x="116025" y="29947"/>
                  </a:lnTo>
                  <a:lnTo>
                    <a:pt x="112243" y="20986"/>
                  </a:lnTo>
                  <a:lnTo>
                    <a:pt x="10713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495461" y="3369119"/>
              <a:ext cx="157928" cy="157998"/>
            </a:xfrm>
            <a:custGeom>
              <a:avLst/>
              <a:gdLst/>
              <a:ahLst/>
              <a:cxnLst/>
              <a:rect l="0" t="0" r="0" b="0"/>
              <a:pathLst>
                <a:path w="157928" h="157998">
                  <a:moveTo>
                    <a:pt x="0" y="94756"/>
                  </a:moveTo>
                  <a:lnTo>
                    <a:pt x="5800" y="103558"/>
                  </a:lnTo>
                  <a:lnTo>
                    <a:pt x="10724" y="111905"/>
                  </a:lnTo>
                  <a:lnTo>
                    <a:pt x="15232" y="120603"/>
                  </a:lnTo>
                  <a:lnTo>
                    <a:pt x="19626" y="129724"/>
                  </a:lnTo>
                  <a:lnTo>
                    <a:pt x="24287" y="139219"/>
                  </a:lnTo>
                  <a:lnTo>
                    <a:pt x="29341" y="148938"/>
                  </a:lnTo>
                  <a:lnTo>
                    <a:pt x="32678" y="156259"/>
                  </a:lnTo>
                  <a:lnTo>
                    <a:pt x="32353" y="157997"/>
                  </a:lnTo>
                  <a:lnTo>
                    <a:pt x="30206" y="155208"/>
                  </a:lnTo>
                  <a:lnTo>
                    <a:pt x="27336" y="149497"/>
                  </a:lnTo>
                  <a:lnTo>
                    <a:pt x="24152" y="141984"/>
                  </a:lnTo>
                  <a:lnTo>
                    <a:pt x="20818" y="133363"/>
                  </a:lnTo>
                  <a:lnTo>
                    <a:pt x="17405" y="124055"/>
                  </a:lnTo>
                  <a:lnTo>
                    <a:pt x="13956" y="114309"/>
                  </a:lnTo>
                  <a:lnTo>
                    <a:pt x="10653" y="104120"/>
                  </a:lnTo>
                  <a:lnTo>
                    <a:pt x="7811" y="93278"/>
                  </a:lnTo>
                  <a:lnTo>
                    <a:pt x="5576" y="81726"/>
                  </a:lnTo>
                  <a:lnTo>
                    <a:pt x="4245" y="69864"/>
                  </a:lnTo>
                  <a:lnTo>
                    <a:pt x="4334" y="58431"/>
                  </a:lnTo>
                  <a:lnTo>
                    <a:pt x="5994" y="47822"/>
                  </a:lnTo>
                  <a:lnTo>
                    <a:pt x="9229" y="38241"/>
                  </a:lnTo>
                  <a:lnTo>
                    <a:pt x="14066" y="29877"/>
                  </a:lnTo>
                  <a:lnTo>
                    <a:pt x="20366" y="22703"/>
                  </a:lnTo>
                  <a:lnTo>
                    <a:pt x="28189" y="16699"/>
                  </a:lnTo>
                  <a:lnTo>
                    <a:pt x="37865" y="11949"/>
                  </a:lnTo>
                  <a:lnTo>
                    <a:pt x="49408" y="8378"/>
                  </a:lnTo>
                  <a:lnTo>
                    <a:pt x="62395" y="5790"/>
                  </a:lnTo>
                  <a:lnTo>
                    <a:pt x="76174" y="3961"/>
                  </a:lnTo>
                  <a:lnTo>
                    <a:pt x="90278" y="2691"/>
                  </a:lnTo>
                  <a:lnTo>
                    <a:pt x="104062" y="1817"/>
                  </a:lnTo>
                  <a:lnTo>
                    <a:pt x="118074" y="1127"/>
                  </a:lnTo>
                  <a:lnTo>
                    <a:pt x="134655" y="55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699502" y="3169077"/>
              <a:ext cx="143173" cy="433395"/>
            </a:xfrm>
            <a:custGeom>
              <a:avLst/>
              <a:gdLst/>
              <a:ahLst/>
              <a:cxnLst/>
              <a:rect l="0" t="0" r="0" b="0"/>
              <a:pathLst>
                <a:path w="143173" h="433395">
                  <a:moveTo>
                    <a:pt x="122342" y="315855"/>
                  </a:moveTo>
                  <a:lnTo>
                    <a:pt x="116475" y="307121"/>
                  </a:lnTo>
                  <a:lnTo>
                    <a:pt x="110910" y="299415"/>
                  </a:lnTo>
                  <a:lnTo>
                    <a:pt x="105106" y="292017"/>
                  </a:lnTo>
                  <a:lnTo>
                    <a:pt x="98853" y="284928"/>
                  </a:lnTo>
                  <a:lnTo>
                    <a:pt x="91875" y="278398"/>
                  </a:lnTo>
                  <a:lnTo>
                    <a:pt x="84093" y="272535"/>
                  </a:lnTo>
                  <a:lnTo>
                    <a:pt x="75592" y="267616"/>
                  </a:lnTo>
                  <a:lnTo>
                    <a:pt x="66513" y="264143"/>
                  </a:lnTo>
                  <a:lnTo>
                    <a:pt x="57009" y="262263"/>
                  </a:lnTo>
                  <a:lnTo>
                    <a:pt x="47527" y="262138"/>
                  </a:lnTo>
                  <a:lnTo>
                    <a:pt x="38774" y="264099"/>
                  </a:lnTo>
                  <a:lnTo>
                    <a:pt x="31077" y="268122"/>
                  </a:lnTo>
                  <a:lnTo>
                    <a:pt x="24419" y="273908"/>
                  </a:lnTo>
                  <a:lnTo>
                    <a:pt x="18632" y="281071"/>
                  </a:lnTo>
                  <a:lnTo>
                    <a:pt x="13519" y="289263"/>
                  </a:lnTo>
                  <a:lnTo>
                    <a:pt x="9066" y="298525"/>
                  </a:lnTo>
                  <a:lnTo>
                    <a:pt x="5439" y="309250"/>
                  </a:lnTo>
                  <a:lnTo>
                    <a:pt x="2666" y="321535"/>
                  </a:lnTo>
                  <a:lnTo>
                    <a:pt x="802" y="335038"/>
                  </a:lnTo>
                  <a:lnTo>
                    <a:pt x="0" y="349174"/>
                  </a:lnTo>
                  <a:lnTo>
                    <a:pt x="245" y="363525"/>
                  </a:lnTo>
                  <a:lnTo>
                    <a:pt x="1545" y="377567"/>
                  </a:lnTo>
                  <a:lnTo>
                    <a:pt x="4013" y="390609"/>
                  </a:lnTo>
                  <a:lnTo>
                    <a:pt x="7608" y="402366"/>
                  </a:lnTo>
                  <a:lnTo>
                    <a:pt x="12479" y="412581"/>
                  </a:lnTo>
                  <a:lnTo>
                    <a:pt x="19030" y="420853"/>
                  </a:lnTo>
                  <a:lnTo>
                    <a:pt x="27318" y="427150"/>
                  </a:lnTo>
                  <a:lnTo>
                    <a:pt x="36800" y="431414"/>
                  </a:lnTo>
                  <a:lnTo>
                    <a:pt x="46541" y="433394"/>
                  </a:lnTo>
                  <a:lnTo>
                    <a:pt x="55976" y="433174"/>
                  </a:lnTo>
                  <a:lnTo>
                    <a:pt x="64918" y="431097"/>
                  </a:lnTo>
                  <a:lnTo>
                    <a:pt x="73377" y="427577"/>
                  </a:lnTo>
                  <a:lnTo>
                    <a:pt x="81433" y="422983"/>
                  </a:lnTo>
                  <a:lnTo>
                    <a:pt x="89183" y="417292"/>
                  </a:lnTo>
                  <a:lnTo>
                    <a:pt x="96708" y="410117"/>
                  </a:lnTo>
                  <a:lnTo>
                    <a:pt x="104069" y="401360"/>
                  </a:lnTo>
                  <a:lnTo>
                    <a:pt x="111151" y="391038"/>
                  </a:lnTo>
                  <a:lnTo>
                    <a:pt x="117681" y="379127"/>
                  </a:lnTo>
                  <a:lnTo>
                    <a:pt x="123550" y="365778"/>
                  </a:lnTo>
                  <a:lnTo>
                    <a:pt x="128643" y="351254"/>
                  </a:lnTo>
                  <a:lnTo>
                    <a:pt x="132766" y="335835"/>
                  </a:lnTo>
                  <a:lnTo>
                    <a:pt x="135908" y="319758"/>
                  </a:lnTo>
                  <a:lnTo>
                    <a:pt x="138204" y="303048"/>
                  </a:lnTo>
                  <a:lnTo>
                    <a:pt x="139837" y="285540"/>
                  </a:lnTo>
                  <a:lnTo>
                    <a:pt x="140975" y="267208"/>
                  </a:lnTo>
                  <a:lnTo>
                    <a:pt x="141759" y="248321"/>
                  </a:lnTo>
                  <a:lnTo>
                    <a:pt x="142294" y="229336"/>
                  </a:lnTo>
                  <a:lnTo>
                    <a:pt x="142656" y="210522"/>
                  </a:lnTo>
                  <a:lnTo>
                    <a:pt x="142901" y="191803"/>
                  </a:lnTo>
                  <a:lnTo>
                    <a:pt x="143066" y="172863"/>
                  </a:lnTo>
                  <a:lnTo>
                    <a:pt x="143172" y="153535"/>
                  </a:lnTo>
                  <a:lnTo>
                    <a:pt x="143073" y="134131"/>
                  </a:lnTo>
                  <a:lnTo>
                    <a:pt x="142474" y="115323"/>
                  </a:lnTo>
                  <a:lnTo>
                    <a:pt x="141254" y="97443"/>
                  </a:lnTo>
                  <a:lnTo>
                    <a:pt x="139450" y="80334"/>
                  </a:lnTo>
                  <a:lnTo>
                    <a:pt x="137169" y="63545"/>
                  </a:lnTo>
                  <a:lnTo>
                    <a:pt x="134518" y="46799"/>
                  </a:lnTo>
                  <a:lnTo>
                    <a:pt x="131433" y="31112"/>
                  </a:lnTo>
                  <a:lnTo>
                    <a:pt x="127669" y="18606"/>
                  </a:lnTo>
                  <a:lnTo>
                    <a:pt x="122624" y="10181"/>
                  </a:lnTo>
                  <a:lnTo>
                    <a:pt x="116390" y="4376"/>
                  </a:lnTo>
                  <a:lnTo>
                    <a:pt x="109112" y="1088"/>
                  </a:lnTo>
                  <a:lnTo>
                    <a:pt x="101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811316" y="3274362"/>
              <a:ext cx="170975" cy="289429"/>
            </a:xfrm>
            <a:custGeom>
              <a:avLst/>
              <a:gdLst/>
              <a:ahLst/>
              <a:cxnLst/>
              <a:rect l="0" t="0" r="0" b="0"/>
              <a:pathLst>
                <a:path w="170975" h="289429">
                  <a:moveTo>
                    <a:pt x="0" y="0"/>
                  </a:moveTo>
                  <a:lnTo>
                    <a:pt x="4" y="8674"/>
                  </a:lnTo>
                  <a:lnTo>
                    <a:pt x="177" y="21022"/>
                  </a:lnTo>
                  <a:lnTo>
                    <a:pt x="825" y="35200"/>
                  </a:lnTo>
                  <a:lnTo>
                    <a:pt x="2079" y="50463"/>
                  </a:lnTo>
                  <a:lnTo>
                    <a:pt x="3904" y="66448"/>
                  </a:lnTo>
                  <a:lnTo>
                    <a:pt x="6200" y="82929"/>
                  </a:lnTo>
                  <a:lnTo>
                    <a:pt x="8857" y="99749"/>
                  </a:lnTo>
                  <a:lnTo>
                    <a:pt x="11775" y="116635"/>
                  </a:lnTo>
                  <a:lnTo>
                    <a:pt x="14879" y="133204"/>
                  </a:lnTo>
                  <a:lnTo>
                    <a:pt x="18113" y="149273"/>
                  </a:lnTo>
                  <a:lnTo>
                    <a:pt x="21437" y="164674"/>
                  </a:lnTo>
                  <a:lnTo>
                    <a:pt x="24821" y="179177"/>
                  </a:lnTo>
                  <a:lnTo>
                    <a:pt x="28260" y="192719"/>
                  </a:lnTo>
                  <a:lnTo>
                    <a:pt x="32230" y="204332"/>
                  </a:lnTo>
                  <a:lnTo>
                    <a:pt x="37629" y="211379"/>
                  </a:lnTo>
                  <a:lnTo>
                    <a:pt x="44361" y="213194"/>
                  </a:lnTo>
                  <a:lnTo>
                    <a:pt x="51735" y="212144"/>
                  </a:lnTo>
                  <a:lnTo>
                    <a:pt x="59834" y="209928"/>
                  </a:lnTo>
                  <a:lnTo>
                    <a:pt x="68983" y="207570"/>
                  </a:lnTo>
                  <a:lnTo>
                    <a:pt x="79255" y="205527"/>
                  </a:lnTo>
                  <a:lnTo>
                    <a:pt x="90353" y="203758"/>
                  </a:lnTo>
                  <a:lnTo>
                    <a:pt x="101769" y="201928"/>
                  </a:lnTo>
                  <a:lnTo>
                    <a:pt x="113169" y="199823"/>
                  </a:lnTo>
                  <a:lnTo>
                    <a:pt x="124256" y="197231"/>
                  </a:lnTo>
                  <a:lnTo>
                    <a:pt x="134699" y="193876"/>
                  </a:lnTo>
                  <a:lnTo>
                    <a:pt x="144378" y="189678"/>
                  </a:lnTo>
                  <a:lnTo>
                    <a:pt x="153028" y="184398"/>
                  </a:lnTo>
                  <a:lnTo>
                    <a:pt x="160168" y="177572"/>
                  </a:lnTo>
                  <a:lnTo>
                    <a:pt x="165666" y="169093"/>
                  </a:lnTo>
                  <a:lnTo>
                    <a:pt x="169375" y="159315"/>
                  </a:lnTo>
                  <a:lnTo>
                    <a:pt x="170974" y="148843"/>
                  </a:lnTo>
                  <a:lnTo>
                    <a:pt x="170490" y="138108"/>
                  </a:lnTo>
                  <a:lnTo>
                    <a:pt x="168063" y="127649"/>
                  </a:lnTo>
                  <a:lnTo>
                    <a:pt x="163778" y="118166"/>
                  </a:lnTo>
                  <a:lnTo>
                    <a:pt x="157861" y="109952"/>
                  </a:lnTo>
                  <a:lnTo>
                    <a:pt x="150637" y="103270"/>
                  </a:lnTo>
                  <a:lnTo>
                    <a:pt x="142426" y="98523"/>
                  </a:lnTo>
                  <a:lnTo>
                    <a:pt x="133499" y="95736"/>
                  </a:lnTo>
                  <a:lnTo>
                    <a:pt x="124067" y="94642"/>
                  </a:lnTo>
                  <a:lnTo>
                    <a:pt x="114283" y="94880"/>
                  </a:lnTo>
                  <a:lnTo>
                    <a:pt x="104267" y="96116"/>
                  </a:lnTo>
                  <a:lnTo>
                    <a:pt x="94423" y="98400"/>
                  </a:lnTo>
                  <a:lnTo>
                    <a:pt x="85419" y="102133"/>
                  </a:lnTo>
                  <a:lnTo>
                    <a:pt x="77549" y="107423"/>
                  </a:lnTo>
                  <a:lnTo>
                    <a:pt x="70774" y="114093"/>
                  </a:lnTo>
                  <a:lnTo>
                    <a:pt x="64907" y="121865"/>
                  </a:lnTo>
                  <a:lnTo>
                    <a:pt x="59745" y="130470"/>
                  </a:lnTo>
                  <a:lnTo>
                    <a:pt x="55430" y="139841"/>
                  </a:lnTo>
                  <a:lnTo>
                    <a:pt x="52427" y="150108"/>
                  </a:lnTo>
                  <a:lnTo>
                    <a:pt x="50887" y="161273"/>
                  </a:lnTo>
                  <a:lnTo>
                    <a:pt x="50665" y="173210"/>
                  </a:lnTo>
                  <a:lnTo>
                    <a:pt x="51504" y="185754"/>
                  </a:lnTo>
                  <a:lnTo>
                    <a:pt x="53146" y="198746"/>
                  </a:lnTo>
                  <a:lnTo>
                    <a:pt x="55535" y="211894"/>
                  </a:lnTo>
                  <a:lnTo>
                    <a:pt x="58810" y="224794"/>
                  </a:lnTo>
                  <a:lnTo>
                    <a:pt x="62977" y="237238"/>
                  </a:lnTo>
                  <a:lnTo>
                    <a:pt x="68079" y="248881"/>
                  </a:lnTo>
                  <a:lnTo>
                    <a:pt x="74261" y="259175"/>
                  </a:lnTo>
                  <a:lnTo>
                    <a:pt x="81501" y="267945"/>
                  </a:lnTo>
                  <a:lnTo>
                    <a:pt x="89804" y="275173"/>
                  </a:lnTo>
                  <a:lnTo>
                    <a:pt x="99280" y="280820"/>
                  </a:lnTo>
                  <a:lnTo>
                    <a:pt x="109865" y="285024"/>
                  </a:lnTo>
                  <a:lnTo>
                    <a:pt x="120959" y="287861"/>
                  </a:lnTo>
                  <a:lnTo>
                    <a:pt x="132717" y="289428"/>
                  </a:lnTo>
                  <a:lnTo>
                    <a:pt x="147289" y="288749"/>
                  </a:lnTo>
                  <a:lnTo>
                    <a:pt x="168456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19320" y="3390176"/>
              <a:ext cx="107852" cy="154870"/>
            </a:xfrm>
            <a:custGeom>
              <a:avLst/>
              <a:gdLst/>
              <a:ahLst/>
              <a:cxnLst/>
              <a:rect l="0" t="0" r="0" b="0"/>
              <a:pathLst>
                <a:path w="107852" h="154870">
                  <a:moveTo>
                    <a:pt x="13094" y="73699"/>
                  </a:moveTo>
                  <a:lnTo>
                    <a:pt x="13229" y="85434"/>
                  </a:lnTo>
                  <a:lnTo>
                    <a:pt x="14509" y="96563"/>
                  </a:lnTo>
                  <a:lnTo>
                    <a:pt x="17097" y="108157"/>
                  </a:lnTo>
                  <a:lnTo>
                    <a:pt x="20644" y="120145"/>
                  </a:lnTo>
                  <a:lnTo>
                    <a:pt x="24628" y="132157"/>
                  </a:lnTo>
                  <a:lnTo>
                    <a:pt x="28680" y="143884"/>
                  </a:lnTo>
                  <a:lnTo>
                    <a:pt x="31674" y="152593"/>
                  </a:lnTo>
                  <a:lnTo>
                    <a:pt x="32210" y="154869"/>
                  </a:lnTo>
                  <a:lnTo>
                    <a:pt x="30452" y="151642"/>
                  </a:lnTo>
                  <a:lnTo>
                    <a:pt x="27162" y="144805"/>
                  </a:lnTo>
                  <a:lnTo>
                    <a:pt x="23175" y="135982"/>
                  </a:lnTo>
                  <a:lnTo>
                    <a:pt x="19002" y="126176"/>
                  </a:lnTo>
                  <a:lnTo>
                    <a:pt x="14871" y="115915"/>
                  </a:lnTo>
                  <a:lnTo>
                    <a:pt x="10857" y="105458"/>
                  </a:lnTo>
                  <a:lnTo>
                    <a:pt x="6977" y="94924"/>
                  </a:lnTo>
                  <a:lnTo>
                    <a:pt x="3537" y="84365"/>
                  </a:lnTo>
                  <a:lnTo>
                    <a:pt x="1129" y="73804"/>
                  </a:lnTo>
                  <a:lnTo>
                    <a:pt x="0" y="63256"/>
                  </a:lnTo>
                  <a:lnTo>
                    <a:pt x="394" y="53051"/>
                  </a:lnTo>
                  <a:lnTo>
                    <a:pt x="2712" y="43802"/>
                  </a:lnTo>
                  <a:lnTo>
                    <a:pt x="6978" y="35769"/>
                  </a:lnTo>
                  <a:lnTo>
                    <a:pt x="12927" y="28883"/>
                  </a:lnTo>
                  <a:lnTo>
                    <a:pt x="20200" y="22942"/>
                  </a:lnTo>
                  <a:lnTo>
                    <a:pt x="28462" y="17726"/>
                  </a:lnTo>
                  <a:lnTo>
                    <a:pt x="37600" y="13205"/>
                  </a:lnTo>
                  <a:lnTo>
                    <a:pt x="47710" y="9532"/>
                  </a:lnTo>
                  <a:lnTo>
                    <a:pt x="58750" y="6724"/>
                  </a:lnTo>
                  <a:lnTo>
                    <a:pt x="69969" y="4662"/>
                  </a:lnTo>
                  <a:lnTo>
                    <a:pt x="81089" y="2971"/>
                  </a:lnTo>
                  <a:lnTo>
                    <a:pt x="93084" y="1502"/>
                  </a:lnTo>
                  <a:lnTo>
                    <a:pt x="1078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155244" y="3400704"/>
              <a:ext cx="177404" cy="161333"/>
            </a:xfrm>
            <a:custGeom>
              <a:avLst/>
              <a:gdLst/>
              <a:ahLst/>
              <a:cxnLst/>
              <a:rect l="0" t="0" r="0" b="0"/>
              <a:pathLst>
                <a:path w="177404" h="161333">
                  <a:moveTo>
                    <a:pt x="129854" y="0"/>
                  </a:moveTo>
                  <a:lnTo>
                    <a:pt x="115252" y="67"/>
                  </a:lnTo>
                  <a:lnTo>
                    <a:pt x="101981" y="707"/>
                  </a:lnTo>
                  <a:lnTo>
                    <a:pt x="88784" y="2008"/>
                  </a:lnTo>
                  <a:lnTo>
                    <a:pt x="75615" y="4041"/>
                  </a:lnTo>
                  <a:lnTo>
                    <a:pt x="62755" y="7006"/>
                  </a:lnTo>
                  <a:lnTo>
                    <a:pt x="50360" y="10926"/>
                  </a:lnTo>
                  <a:lnTo>
                    <a:pt x="38592" y="15675"/>
                  </a:lnTo>
                  <a:lnTo>
                    <a:pt x="27687" y="21078"/>
                  </a:lnTo>
                  <a:lnTo>
                    <a:pt x="17706" y="26974"/>
                  </a:lnTo>
                  <a:lnTo>
                    <a:pt x="9192" y="33389"/>
                  </a:lnTo>
                  <a:lnTo>
                    <a:pt x="3207" y="40527"/>
                  </a:lnTo>
                  <a:lnTo>
                    <a:pt x="122" y="48421"/>
                  </a:lnTo>
                  <a:lnTo>
                    <a:pt x="0" y="56331"/>
                  </a:lnTo>
                  <a:lnTo>
                    <a:pt x="2952" y="62890"/>
                  </a:lnTo>
                  <a:lnTo>
                    <a:pt x="8711" y="67443"/>
                  </a:lnTo>
                  <a:lnTo>
                    <a:pt x="16609" y="70004"/>
                  </a:lnTo>
                  <a:lnTo>
                    <a:pt x="25795" y="70893"/>
                  </a:lnTo>
                  <a:lnTo>
                    <a:pt x="35669" y="70493"/>
                  </a:lnTo>
                  <a:lnTo>
                    <a:pt x="46056" y="69314"/>
                  </a:lnTo>
                  <a:lnTo>
                    <a:pt x="57087" y="67933"/>
                  </a:lnTo>
                  <a:lnTo>
                    <a:pt x="68798" y="66689"/>
                  </a:lnTo>
                  <a:lnTo>
                    <a:pt x="80950" y="65859"/>
                  </a:lnTo>
                  <a:lnTo>
                    <a:pt x="93116" y="65754"/>
                  </a:lnTo>
                  <a:lnTo>
                    <a:pt x="105044" y="66468"/>
                  </a:lnTo>
                  <a:lnTo>
                    <a:pt x="116664" y="68082"/>
                  </a:lnTo>
                  <a:lnTo>
                    <a:pt x="128001" y="70761"/>
                  </a:lnTo>
                  <a:lnTo>
                    <a:pt x="139099" y="74492"/>
                  </a:lnTo>
                  <a:lnTo>
                    <a:pt x="149688" y="79284"/>
                  </a:lnTo>
                  <a:lnTo>
                    <a:pt x="159200" y="85250"/>
                  </a:lnTo>
                  <a:lnTo>
                    <a:pt x="167395" y="92332"/>
                  </a:lnTo>
                  <a:lnTo>
                    <a:pt x="173711" y="100188"/>
                  </a:lnTo>
                  <a:lnTo>
                    <a:pt x="177141" y="108300"/>
                  </a:lnTo>
                  <a:lnTo>
                    <a:pt x="177403" y="116340"/>
                  </a:lnTo>
                  <a:lnTo>
                    <a:pt x="174833" y="124025"/>
                  </a:lnTo>
                  <a:lnTo>
                    <a:pt x="169993" y="131032"/>
                  </a:lnTo>
                  <a:lnTo>
                    <a:pt x="163438" y="137256"/>
                  </a:lnTo>
                  <a:lnTo>
                    <a:pt x="155313" y="142605"/>
                  </a:lnTo>
                  <a:lnTo>
                    <a:pt x="145367" y="146908"/>
                  </a:lnTo>
                  <a:lnTo>
                    <a:pt x="133617" y="150178"/>
                  </a:lnTo>
                  <a:lnTo>
                    <a:pt x="120644" y="152733"/>
                  </a:lnTo>
                  <a:lnTo>
                    <a:pt x="107399" y="155072"/>
                  </a:lnTo>
                  <a:lnTo>
                    <a:pt x="94459" y="157494"/>
                  </a:lnTo>
                  <a:lnTo>
                    <a:pt x="82080" y="159765"/>
                  </a:lnTo>
                  <a:lnTo>
                    <a:pt x="68949" y="161332"/>
                  </a:lnTo>
                  <a:lnTo>
                    <a:pt x="51687" y="161220"/>
                  </a:lnTo>
                  <a:lnTo>
                    <a:pt x="2456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759283" y="3284891"/>
              <a:ext cx="10127" cy="294799"/>
            </a:xfrm>
            <a:custGeom>
              <a:avLst/>
              <a:gdLst/>
              <a:ahLst/>
              <a:cxnLst/>
              <a:rect l="0" t="0" r="0" b="0"/>
              <a:pathLst>
                <a:path w="10127" h="294799">
                  <a:moveTo>
                    <a:pt x="10126" y="0"/>
                  </a:moveTo>
                  <a:lnTo>
                    <a:pt x="7260" y="14601"/>
                  </a:lnTo>
                  <a:lnTo>
                    <a:pt x="5118" y="27873"/>
                  </a:lnTo>
                  <a:lnTo>
                    <a:pt x="3514" y="41079"/>
                  </a:lnTo>
                  <a:lnTo>
                    <a:pt x="2334" y="54593"/>
                  </a:lnTo>
                  <a:lnTo>
                    <a:pt x="1485" y="68750"/>
                  </a:lnTo>
                  <a:lnTo>
                    <a:pt x="887" y="83657"/>
                  </a:lnTo>
                  <a:lnTo>
                    <a:pt x="472" y="99248"/>
                  </a:lnTo>
                  <a:lnTo>
                    <a:pt x="189" y="115394"/>
                  </a:lnTo>
                  <a:lnTo>
                    <a:pt x="0" y="131954"/>
                  </a:lnTo>
                  <a:lnTo>
                    <a:pt x="42" y="148650"/>
                  </a:lnTo>
                  <a:lnTo>
                    <a:pt x="602" y="165084"/>
                  </a:lnTo>
                  <a:lnTo>
                    <a:pt x="1792" y="181062"/>
                  </a:lnTo>
                  <a:lnTo>
                    <a:pt x="3404" y="196572"/>
                  </a:lnTo>
                  <a:lnTo>
                    <a:pt x="5026" y="211679"/>
                  </a:lnTo>
                  <a:lnTo>
                    <a:pt x="6411" y="226460"/>
                  </a:lnTo>
                  <a:lnTo>
                    <a:pt x="7495" y="240585"/>
                  </a:lnTo>
                  <a:lnTo>
                    <a:pt x="8414" y="254806"/>
                  </a:lnTo>
                  <a:lnTo>
                    <a:pt x="9245" y="271492"/>
                  </a:lnTo>
                  <a:lnTo>
                    <a:pt x="1012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548311" y="3254358"/>
              <a:ext cx="389555" cy="30534"/>
            </a:xfrm>
            <a:custGeom>
              <a:avLst/>
              <a:gdLst/>
              <a:ahLst/>
              <a:cxnLst/>
              <a:rect l="0" t="0" r="0" b="0"/>
              <a:pathLst>
                <a:path w="389555" h="30534">
                  <a:moveTo>
                    <a:pt x="389554" y="9476"/>
                  </a:moveTo>
                  <a:lnTo>
                    <a:pt x="380619" y="6609"/>
                  </a:lnTo>
                  <a:lnTo>
                    <a:pt x="370992" y="4467"/>
                  </a:lnTo>
                  <a:lnTo>
                    <a:pt x="359700" y="2864"/>
                  </a:lnTo>
                  <a:lnTo>
                    <a:pt x="346859" y="1683"/>
                  </a:lnTo>
                  <a:lnTo>
                    <a:pt x="332732" y="835"/>
                  </a:lnTo>
                  <a:lnTo>
                    <a:pt x="317607" y="242"/>
                  </a:lnTo>
                  <a:lnTo>
                    <a:pt x="301745" y="0"/>
                  </a:lnTo>
                  <a:lnTo>
                    <a:pt x="285357" y="365"/>
                  </a:lnTo>
                  <a:lnTo>
                    <a:pt x="268600" y="1425"/>
                  </a:lnTo>
                  <a:lnTo>
                    <a:pt x="251588" y="3119"/>
                  </a:lnTo>
                  <a:lnTo>
                    <a:pt x="234402" y="5328"/>
                  </a:lnTo>
                  <a:lnTo>
                    <a:pt x="217097" y="7924"/>
                  </a:lnTo>
                  <a:lnTo>
                    <a:pt x="199713" y="10803"/>
                  </a:lnTo>
                  <a:lnTo>
                    <a:pt x="182274" y="13881"/>
                  </a:lnTo>
                  <a:lnTo>
                    <a:pt x="164804" y="17093"/>
                  </a:lnTo>
                  <a:lnTo>
                    <a:pt x="147478" y="20231"/>
                  </a:lnTo>
                  <a:lnTo>
                    <a:pt x="130612" y="22959"/>
                  </a:lnTo>
                  <a:lnTo>
                    <a:pt x="114335" y="25125"/>
                  </a:lnTo>
                  <a:lnTo>
                    <a:pt x="98455" y="26750"/>
                  </a:lnTo>
                  <a:lnTo>
                    <a:pt x="82565" y="27923"/>
                  </a:lnTo>
                  <a:lnTo>
                    <a:pt x="66449" y="28749"/>
                  </a:lnTo>
                  <a:lnTo>
                    <a:pt x="50804" y="29323"/>
                  </a:lnTo>
                  <a:lnTo>
                    <a:pt x="35612" y="29779"/>
                  </a:lnTo>
                  <a:lnTo>
                    <a:pt x="19531" y="30159"/>
                  </a:lnTo>
                  <a:lnTo>
                    <a:pt x="0" y="30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895751" y="3316476"/>
              <a:ext cx="189514" cy="242157"/>
            </a:xfrm>
            <a:custGeom>
              <a:avLst/>
              <a:gdLst/>
              <a:ahLst/>
              <a:cxnLst/>
              <a:rect l="0" t="0" r="0" b="0"/>
              <a:pathLst>
                <a:path w="189514" h="242157">
                  <a:moveTo>
                    <a:pt x="189513" y="0"/>
                  </a:moveTo>
                  <a:lnTo>
                    <a:pt x="183578" y="5935"/>
                  </a:lnTo>
                  <a:lnTo>
                    <a:pt x="177374" y="12139"/>
                  </a:lnTo>
                  <a:lnTo>
                    <a:pt x="170283" y="19240"/>
                  </a:lnTo>
                  <a:lnTo>
                    <a:pt x="162515" y="27353"/>
                  </a:lnTo>
                  <a:lnTo>
                    <a:pt x="154517" y="36648"/>
                  </a:lnTo>
                  <a:lnTo>
                    <a:pt x="146571" y="47095"/>
                  </a:lnTo>
                  <a:lnTo>
                    <a:pt x="138624" y="58521"/>
                  </a:lnTo>
                  <a:lnTo>
                    <a:pt x="130382" y="70707"/>
                  </a:lnTo>
                  <a:lnTo>
                    <a:pt x="121697" y="83451"/>
                  </a:lnTo>
                  <a:lnTo>
                    <a:pt x="112729" y="96430"/>
                  </a:lnTo>
                  <a:lnTo>
                    <a:pt x="103856" y="109215"/>
                  </a:lnTo>
                  <a:lnTo>
                    <a:pt x="95288" y="121591"/>
                  </a:lnTo>
                  <a:lnTo>
                    <a:pt x="86907" y="133527"/>
                  </a:lnTo>
                  <a:lnTo>
                    <a:pt x="78366" y="145083"/>
                  </a:lnTo>
                  <a:lnTo>
                    <a:pt x="69476" y="156341"/>
                  </a:lnTo>
                  <a:lnTo>
                    <a:pt x="60371" y="167377"/>
                  </a:lnTo>
                  <a:lnTo>
                    <a:pt x="51404" y="178255"/>
                  </a:lnTo>
                  <a:lnTo>
                    <a:pt x="42782" y="189013"/>
                  </a:lnTo>
                  <a:lnTo>
                    <a:pt x="34649" y="199422"/>
                  </a:lnTo>
                  <a:lnTo>
                    <a:pt x="26260" y="210125"/>
                  </a:lnTo>
                  <a:lnTo>
                    <a:pt x="15766" y="223180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864165" y="3232248"/>
              <a:ext cx="189515" cy="326385"/>
            </a:xfrm>
            <a:custGeom>
              <a:avLst/>
              <a:gdLst/>
              <a:ahLst/>
              <a:cxnLst/>
              <a:rect l="0" t="0" r="0" b="0"/>
              <a:pathLst>
                <a:path w="189515" h="326385">
                  <a:moveTo>
                    <a:pt x="0" y="0"/>
                  </a:moveTo>
                  <a:lnTo>
                    <a:pt x="5868" y="11669"/>
                  </a:lnTo>
                  <a:lnTo>
                    <a:pt x="11433" y="22157"/>
                  </a:lnTo>
                  <a:lnTo>
                    <a:pt x="17228" y="32459"/>
                  </a:lnTo>
                  <a:lnTo>
                    <a:pt x="23135" y="42761"/>
                  </a:lnTo>
                  <a:lnTo>
                    <a:pt x="28817" y="53104"/>
                  </a:lnTo>
                  <a:lnTo>
                    <a:pt x="34096" y="63489"/>
                  </a:lnTo>
                  <a:lnTo>
                    <a:pt x="39119" y="73744"/>
                  </a:lnTo>
                  <a:lnTo>
                    <a:pt x="44254" y="83553"/>
                  </a:lnTo>
                  <a:lnTo>
                    <a:pt x="49709" y="92789"/>
                  </a:lnTo>
                  <a:lnTo>
                    <a:pt x="55525" y="101805"/>
                  </a:lnTo>
                  <a:lnTo>
                    <a:pt x="61663" y="111311"/>
                  </a:lnTo>
                  <a:lnTo>
                    <a:pt x="68049" y="121670"/>
                  </a:lnTo>
                  <a:lnTo>
                    <a:pt x="74456" y="132748"/>
                  </a:lnTo>
                  <a:lnTo>
                    <a:pt x="80525" y="144110"/>
                  </a:lnTo>
                  <a:lnTo>
                    <a:pt x="86090" y="155454"/>
                  </a:lnTo>
                  <a:lnTo>
                    <a:pt x="91316" y="166494"/>
                  </a:lnTo>
                  <a:lnTo>
                    <a:pt x="96593" y="176900"/>
                  </a:lnTo>
                  <a:lnTo>
                    <a:pt x="102146" y="186571"/>
                  </a:lnTo>
                  <a:lnTo>
                    <a:pt x="108029" y="195893"/>
                  </a:lnTo>
                  <a:lnTo>
                    <a:pt x="114211" y="205613"/>
                  </a:lnTo>
                  <a:lnTo>
                    <a:pt x="120629" y="216120"/>
                  </a:lnTo>
                  <a:lnTo>
                    <a:pt x="127057" y="227298"/>
                  </a:lnTo>
                  <a:lnTo>
                    <a:pt x="133140" y="238727"/>
                  </a:lnTo>
                  <a:lnTo>
                    <a:pt x="138714" y="250122"/>
                  </a:lnTo>
                  <a:lnTo>
                    <a:pt x="143946" y="261366"/>
                  </a:lnTo>
                  <a:lnTo>
                    <a:pt x="149227" y="272441"/>
                  </a:lnTo>
                  <a:lnTo>
                    <a:pt x="154777" y="283355"/>
                  </a:lnTo>
                  <a:lnTo>
                    <a:pt x="160541" y="293686"/>
                  </a:lnTo>
                  <a:lnTo>
                    <a:pt x="166933" y="303589"/>
                  </a:lnTo>
                  <a:lnTo>
                    <a:pt x="175635" y="313937"/>
                  </a:lnTo>
                  <a:lnTo>
                    <a:pt x="18951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340506" y="3392573"/>
              <a:ext cx="165899" cy="152148"/>
            </a:xfrm>
            <a:custGeom>
              <a:avLst/>
              <a:gdLst/>
              <a:ahLst/>
              <a:cxnLst/>
              <a:rect l="0" t="0" r="0" b="0"/>
              <a:pathLst>
                <a:path w="165899" h="152148">
                  <a:moveTo>
                    <a:pt x="113255" y="60774"/>
                  </a:moveTo>
                  <a:lnTo>
                    <a:pt x="107388" y="51972"/>
                  </a:lnTo>
                  <a:lnTo>
                    <a:pt x="101823" y="43626"/>
                  </a:lnTo>
                  <a:lnTo>
                    <a:pt x="96020" y="34936"/>
                  </a:lnTo>
                  <a:lnTo>
                    <a:pt x="89766" y="26161"/>
                  </a:lnTo>
                  <a:lnTo>
                    <a:pt x="82788" y="17963"/>
                  </a:lnTo>
                  <a:lnTo>
                    <a:pt x="75011" y="10691"/>
                  </a:lnTo>
                  <a:lnTo>
                    <a:pt x="66683" y="4846"/>
                  </a:lnTo>
                  <a:lnTo>
                    <a:pt x="58252" y="1210"/>
                  </a:lnTo>
                  <a:lnTo>
                    <a:pt x="49991" y="0"/>
                  </a:lnTo>
                  <a:lnTo>
                    <a:pt x="41989" y="1122"/>
                  </a:lnTo>
                  <a:lnTo>
                    <a:pt x="34236" y="4451"/>
                  </a:lnTo>
                  <a:lnTo>
                    <a:pt x="26698" y="9691"/>
                  </a:lnTo>
                  <a:lnTo>
                    <a:pt x="19654" y="16613"/>
                  </a:lnTo>
                  <a:lnTo>
                    <a:pt x="13674" y="25144"/>
                  </a:lnTo>
                  <a:lnTo>
                    <a:pt x="8985" y="35100"/>
                  </a:lnTo>
                  <a:lnTo>
                    <a:pt x="5497" y="46207"/>
                  </a:lnTo>
                  <a:lnTo>
                    <a:pt x="2989" y="58184"/>
                  </a:lnTo>
                  <a:lnTo>
                    <a:pt x="1233" y="70792"/>
                  </a:lnTo>
                  <a:lnTo>
                    <a:pt x="187" y="83681"/>
                  </a:lnTo>
                  <a:lnTo>
                    <a:pt x="0" y="96407"/>
                  </a:lnTo>
                  <a:lnTo>
                    <a:pt x="696" y="108734"/>
                  </a:lnTo>
                  <a:lnTo>
                    <a:pt x="2483" y="120299"/>
                  </a:lnTo>
                  <a:lnTo>
                    <a:pt x="5818" y="130541"/>
                  </a:lnTo>
                  <a:lnTo>
                    <a:pt x="10803" y="139266"/>
                  </a:lnTo>
                  <a:lnTo>
                    <a:pt x="17083" y="146125"/>
                  </a:lnTo>
                  <a:lnTo>
                    <a:pt x="24054" y="150459"/>
                  </a:lnTo>
                  <a:lnTo>
                    <a:pt x="31291" y="152147"/>
                  </a:lnTo>
                  <a:lnTo>
                    <a:pt x="38418" y="151349"/>
                  </a:lnTo>
                  <a:lnTo>
                    <a:pt x="45042" y="148237"/>
                  </a:lnTo>
                  <a:lnTo>
                    <a:pt x="51016" y="143149"/>
                  </a:lnTo>
                  <a:lnTo>
                    <a:pt x="56534" y="136499"/>
                  </a:lnTo>
                  <a:lnTo>
                    <a:pt x="62015" y="128681"/>
                  </a:lnTo>
                  <a:lnTo>
                    <a:pt x="67703" y="120023"/>
                  </a:lnTo>
                  <a:lnTo>
                    <a:pt x="73510" y="110772"/>
                  </a:lnTo>
                  <a:lnTo>
                    <a:pt x="79108" y="101111"/>
                  </a:lnTo>
                  <a:lnTo>
                    <a:pt x="84336" y="91200"/>
                  </a:lnTo>
                  <a:lnTo>
                    <a:pt x="89703" y="82316"/>
                  </a:lnTo>
                  <a:lnTo>
                    <a:pt x="95863" y="77686"/>
                  </a:lnTo>
                  <a:lnTo>
                    <a:pt x="102080" y="78607"/>
                  </a:lnTo>
                  <a:lnTo>
                    <a:pt x="107439" y="83061"/>
                  </a:lnTo>
                  <a:lnTo>
                    <a:pt x="112182" y="89462"/>
                  </a:lnTo>
                  <a:lnTo>
                    <a:pt x="116913" y="96730"/>
                  </a:lnTo>
                  <a:lnTo>
                    <a:pt x="121982" y="104261"/>
                  </a:lnTo>
                  <a:lnTo>
                    <a:pt x="127560" y="111489"/>
                  </a:lnTo>
                  <a:lnTo>
                    <a:pt x="134522" y="118440"/>
                  </a:lnTo>
                  <a:lnTo>
                    <a:pt x="145721" y="125716"/>
                  </a:lnTo>
                  <a:lnTo>
                    <a:pt x="165898" y="1344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528793" y="3392216"/>
              <a:ext cx="135539" cy="124303"/>
            </a:xfrm>
            <a:custGeom>
              <a:avLst/>
              <a:gdLst/>
              <a:ahLst/>
              <a:cxnLst/>
              <a:rect l="0" t="0" r="0" b="0"/>
              <a:pathLst>
                <a:path w="135539" h="124303">
                  <a:moveTo>
                    <a:pt x="19725" y="61131"/>
                  </a:moveTo>
                  <a:lnTo>
                    <a:pt x="16858" y="69999"/>
                  </a:lnTo>
                  <a:lnTo>
                    <a:pt x="14716" y="78986"/>
                  </a:lnTo>
                  <a:lnTo>
                    <a:pt x="13090" y="88932"/>
                  </a:lnTo>
                  <a:lnTo>
                    <a:pt x="11037" y="98067"/>
                  </a:lnTo>
                  <a:lnTo>
                    <a:pt x="8073" y="103025"/>
                  </a:lnTo>
                  <a:lnTo>
                    <a:pt x="5371" y="102732"/>
                  </a:lnTo>
                  <a:lnTo>
                    <a:pt x="3313" y="98129"/>
                  </a:lnTo>
                  <a:lnTo>
                    <a:pt x="1843" y="90448"/>
                  </a:lnTo>
                  <a:lnTo>
                    <a:pt x="821" y="80668"/>
                  </a:lnTo>
                  <a:lnTo>
                    <a:pt x="130" y="69482"/>
                  </a:lnTo>
                  <a:lnTo>
                    <a:pt x="0" y="57686"/>
                  </a:lnTo>
                  <a:lnTo>
                    <a:pt x="975" y="46211"/>
                  </a:lnTo>
                  <a:lnTo>
                    <a:pt x="3270" y="35528"/>
                  </a:lnTo>
                  <a:lnTo>
                    <a:pt x="6948" y="25877"/>
                  </a:lnTo>
                  <a:lnTo>
                    <a:pt x="12092" y="17456"/>
                  </a:lnTo>
                  <a:lnTo>
                    <a:pt x="18587" y="10248"/>
                  </a:lnTo>
                  <a:lnTo>
                    <a:pt x="26033" y="4557"/>
                  </a:lnTo>
                  <a:lnTo>
                    <a:pt x="33861" y="1081"/>
                  </a:lnTo>
                  <a:lnTo>
                    <a:pt x="41713" y="0"/>
                  </a:lnTo>
                  <a:lnTo>
                    <a:pt x="49439" y="1054"/>
                  </a:lnTo>
                  <a:lnTo>
                    <a:pt x="57006" y="3810"/>
                  </a:lnTo>
                  <a:lnTo>
                    <a:pt x="64429" y="7847"/>
                  </a:lnTo>
                  <a:lnTo>
                    <a:pt x="71736" y="12808"/>
                  </a:lnTo>
                  <a:lnTo>
                    <a:pt x="78957" y="18420"/>
                  </a:lnTo>
                  <a:lnTo>
                    <a:pt x="86110" y="24490"/>
                  </a:lnTo>
                  <a:lnTo>
                    <a:pt x="93051" y="31037"/>
                  </a:lnTo>
                  <a:lnTo>
                    <a:pt x="99485" y="38269"/>
                  </a:lnTo>
                  <a:lnTo>
                    <a:pt x="105295" y="46255"/>
                  </a:lnTo>
                  <a:lnTo>
                    <a:pt x="110518" y="55077"/>
                  </a:lnTo>
                  <a:lnTo>
                    <a:pt x="115260" y="64911"/>
                  </a:lnTo>
                  <a:lnTo>
                    <a:pt x="119631" y="75733"/>
                  </a:lnTo>
                  <a:lnTo>
                    <a:pt x="123581" y="86791"/>
                  </a:lnTo>
                  <a:lnTo>
                    <a:pt x="127283" y="97776"/>
                  </a:lnTo>
                  <a:lnTo>
                    <a:pt x="131065" y="109655"/>
                  </a:lnTo>
                  <a:lnTo>
                    <a:pt x="135538" y="1243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712531" y="3164417"/>
              <a:ext cx="130786" cy="385444"/>
            </a:xfrm>
            <a:custGeom>
              <a:avLst/>
              <a:gdLst/>
              <a:ahLst/>
              <a:cxnLst/>
              <a:rect l="0" t="0" r="0" b="0"/>
              <a:pathLst>
                <a:path w="130786" h="385444">
                  <a:moveTo>
                    <a:pt x="78142" y="299458"/>
                  </a:moveTo>
                  <a:lnTo>
                    <a:pt x="75142" y="287790"/>
                  </a:lnTo>
                  <a:lnTo>
                    <a:pt x="71719" y="277301"/>
                  </a:lnTo>
                  <a:lnTo>
                    <a:pt x="67518" y="267018"/>
                  </a:lnTo>
                  <a:lnTo>
                    <a:pt x="62445" y="257408"/>
                  </a:lnTo>
                  <a:lnTo>
                    <a:pt x="56315" y="249658"/>
                  </a:lnTo>
                  <a:lnTo>
                    <a:pt x="49137" y="244286"/>
                  </a:lnTo>
                  <a:lnTo>
                    <a:pt x="41222" y="241332"/>
                  </a:lnTo>
                  <a:lnTo>
                    <a:pt x="33076" y="240708"/>
                  </a:lnTo>
                  <a:lnTo>
                    <a:pt x="25018" y="242120"/>
                  </a:lnTo>
                  <a:lnTo>
                    <a:pt x="17492" y="245642"/>
                  </a:lnTo>
                  <a:lnTo>
                    <a:pt x="11123" y="251796"/>
                  </a:lnTo>
                  <a:lnTo>
                    <a:pt x="6147" y="260625"/>
                  </a:lnTo>
                  <a:lnTo>
                    <a:pt x="2620" y="271450"/>
                  </a:lnTo>
                  <a:lnTo>
                    <a:pt x="612" y="283161"/>
                  </a:lnTo>
                  <a:lnTo>
                    <a:pt x="0" y="295034"/>
                  </a:lnTo>
                  <a:lnTo>
                    <a:pt x="535" y="306748"/>
                  </a:lnTo>
                  <a:lnTo>
                    <a:pt x="1948" y="318213"/>
                  </a:lnTo>
                  <a:lnTo>
                    <a:pt x="4009" y="329434"/>
                  </a:lnTo>
                  <a:lnTo>
                    <a:pt x="6695" y="340290"/>
                  </a:lnTo>
                  <a:lnTo>
                    <a:pt x="10174" y="350521"/>
                  </a:lnTo>
                  <a:lnTo>
                    <a:pt x="14487" y="360030"/>
                  </a:lnTo>
                  <a:lnTo>
                    <a:pt x="19859" y="368554"/>
                  </a:lnTo>
                  <a:lnTo>
                    <a:pt x="26754" y="375602"/>
                  </a:lnTo>
                  <a:lnTo>
                    <a:pt x="35273" y="381031"/>
                  </a:lnTo>
                  <a:lnTo>
                    <a:pt x="44739" y="384523"/>
                  </a:lnTo>
                  <a:lnTo>
                    <a:pt x="53939" y="385443"/>
                  </a:lnTo>
                  <a:lnTo>
                    <a:pt x="62194" y="383679"/>
                  </a:lnTo>
                  <a:lnTo>
                    <a:pt x="69358" y="379241"/>
                  </a:lnTo>
                  <a:lnTo>
                    <a:pt x="75553" y="372001"/>
                  </a:lnTo>
                  <a:lnTo>
                    <a:pt x="80971" y="362168"/>
                  </a:lnTo>
                  <a:lnTo>
                    <a:pt x="85644" y="350196"/>
                  </a:lnTo>
                  <a:lnTo>
                    <a:pt x="89426" y="336582"/>
                  </a:lnTo>
                  <a:lnTo>
                    <a:pt x="92311" y="321768"/>
                  </a:lnTo>
                  <a:lnTo>
                    <a:pt x="94421" y="306266"/>
                  </a:lnTo>
                  <a:lnTo>
                    <a:pt x="95922" y="290641"/>
                  </a:lnTo>
                  <a:lnTo>
                    <a:pt x="96969" y="275200"/>
                  </a:lnTo>
                  <a:lnTo>
                    <a:pt x="97690" y="259713"/>
                  </a:lnTo>
                  <a:lnTo>
                    <a:pt x="98182" y="243556"/>
                  </a:lnTo>
                  <a:lnTo>
                    <a:pt x="98516" y="226420"/>
                  </a:lnTo>
                  <a:lnTo>
                    <a:pt x="98741" y="208315"/>
                  </a:lnTo>
                  <a:lnTo>
                    <a:pt x="98892" y="189396"/>
                  </a:lnTo>
                  <a:lnTo>
                    <a:pt x="98989" y="169854"/>
                  </a:lnTo>
                  <a:lnTo>
                    <a:pt x="98884" y="150018"/>
                  </a:lnTo>
                  <a:lnTo>
                    <a:pt x="98281" y="130329"/>
                  </a:lnTo>
                  <a:lnTo>
                    <a:pt x="97059" y="111019"/>
                  </a:lnTo>
                  <a:lnTo>
                    <a:pt x="95254" y="92292"/>
                  </a:lnTo>
                  <a:lnTo>
                    <a:pt x="92972" y="74404"/>
                  </a:lnTo>
                  <a:lnTo>
                    <a:pt x="90320" y="57415"/>
                  </a:lnTo>
                  <a:lnTo>
                    <a:pt x="87235" y="41549"/>
                  </a:lnTo>
                  <a:lnTo>
                    <a:pt x="83486" y="27257"/>
                  </a:lnTo>
                  <a:lnTo>
                    <a:pt x="78988" y="14671"/>
                  </a:lnTo>
                  <a:lnTo>
                    <a:pt x="73359" y="4673"/>
                  </a:lnTo>
                  <a:lnTo>
                    <a:pt x="66572" y="0"/>
                  </a:lnTo>
                  <a:lnTo>
                    <a:pt x="60199" y="1681"/>
                  </a:lnTo>
                  <a:lnTo>
                    <a:pt x="55518" y="7550"/>
                  </a:lnTo>
                  <a:lnTo>
                    <a:pt x="52567" y="16079"/>
                  </a:lnTo>
                  <a:lnTo>
                    <a:pt x="51186" y="26385"/>
                  </a:lnTo>
                  <a:lnTo>
                    <a:pt x="51126" y="37894"/>
                  </a:lnTo>
                  <a:lnTo>
                    <a:pt x="52098" y="50058"/>
                  </a:lnTo>
                  <a:lnTo>
                    <a:pt x="53838" y="62304"/>
                  </a:lnTo>
                  <a:lnTo>
                    <a:pt x="56128" y="74334"/>
                  </a:lnTo>
                  <a:lnTo>
                    <a:pt x="58806" y="86552"/>
                  </a:lnTo>
                  <a:lnTo>
                    <a:pt x="61751" y="99894"/>
                  </a:lnTo>
                  <a:lnTo>
                    <a:pt x="64879" y="114797"/>
                  </a:lnTo>
                  <a:lnTo>
                    <a:pt x="68133" y="130893"/>
                  </a:lnTo>
                  <a:lnTo>
                    <a:pt x="71470" y="147318"/>
                  </a:lnTo>
                  <a:lnTo>
                    <a:pt x="74865" y="163510"/>
                  </a:lnTo>
                  <a:lnTo>
                    <a:pt x="78297" y="179111"/>
                  </a:lnTo>
                  <a:lnTo>
                    <a:pt x="81755" y="193806"/>
                  </a:lnTo>
                  <a:lnTo>
                    <a:pt x="85231" y="207536"/>
                  </a:lnTo>
                  <a:lnTo>
                    <a:pt x="88717" y="220414"/>
                  </a:lnTo>
                  <a:lnTo>
                    <a:pt x="92211" y="232619"/>
                  </a:lnTo>
                  <a:lnTo>
                    <a:pt x="95710" y="244318"/>
                  </a:lnTo>
                  <a:lnTo>
                    <a:pt x="99213" y="255653"/>
                  </a:lnTo>
                  <a:lnTo>
                    <a:pt x="102718" y="266733"/>
                  </a:lnTo>
                  <a:lnTo>
                    <a:pt x="106225" y="277635"/>
                  </a:lnTo>
                  <a:lnTo>
                    <a:pt x="109732" y="288416"/>
                  </a:lnTo>
                  <a:lnTo>
                    <a:pt x="113240" y="299114"/>
                  </a:lnTo>
                  <a:lnTo>
                    <a:pt x="116744" y="309743"/>
                  </a:lnTo>
                  <a:lnTo>
                    <a:pt x="120092" y="319866"/>
                  </a:lnTo>
                  <a:lnTo>
                    <a:pt x="123317" y="329600"/>
                  </a:lnTo>
                  <a:lnTo>
                    <a:pt x="126701" y="339801"/>
                  </a:lnTo>
                  <a:lnTo>
                    <a:pt x="130785" y="352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089856" y="3225581"/>
              <a:ext cx="265326" cy="359179"/>
            </a:xfrm>
            <a:custGeom>
              <a:avLst/>
              <a:gdLst/>
              <a:ahLst/>
              <a:cxnLst/>
              <a:rect l="0" t="0" r="0" b="0"/>
              <a:pathLst>
                <a:path w="265326" h="359179">
                  <a:moveTo>
                    <a:pt x="195657" y="27724"/>
                  </a:moveTo>
                  <a:lnTo>
                    <a:pt x="189722" y="21924"/>
                  </a:lnTo>
                  <a:lnTo>
                    <a:pt x="183517" y="16999"/>
                  </a:lnTo>
                  <a:lnTo>
                    <a:pt x="176417" y="12501"/>
                  </a:lnTo>
                  <a:lnTo>
                    <a:pt x="168304" y="8453"/>
                  </a:lnTo>
                  <a:lnTo>
                    <a:pt x="159009" y="5088"/>
                  </a:lnTo>
                  <a:lnTo>
                    <a:pt x="148566" y="2485"/>
                  </a:lnTo>
                  <a:lnTo>
                    <a:pt x="137314" y="731"/>
                  </a:lnTo>
                  <a:lnTo>
                    <a:pt x="125776" y="0"/>
                  </a:lnTo>
                  <a:lnTo>
                    <a:pt x="114285" y="292"/>
                  </a:lnTo>
                  <a:lnTo>
                    <a:pt x="103131" y="1623"/>
                  </a:lnTo>
                  <a:lnTo>
                    <a:pt x="92642" y="4111"/>
                  </a:lnTo>
                  <a:lnTo>
                    <a:pt x="82923" y="7715"/>
                  </a:lnTo>
                  <a:lnTo>
                    <a:pt x="73904" y="12422"/>
                  </a:lnTo>
                  <a:lnTo>
                    <a:pt x="65453" y="18331"/>
                  </a:lnTo>
                  <a:lnTo>
                    <a:pt x="57430" y="25384"/>
                  </a:lnTo>
                  <a:lnTo>
                    <a:pt x="49717" y="33561"/>
                  </a:lnTo>
                  <a:lnTo>
                    <a:pt x="42223" y="42952"/>
                  </a:lnTo>
                  <a:lnTo>
                    <a:pt x="34887" y="53492"/>
                  </a:lnTo>
                  <a:lnTo>
                    <a:pt x="27822" y="64993"/>
                  </a:lnTo>
                  <a:lnTo>
                    <a:pt x="21305" y="77237"/>
                  </a:lnTo>
                  <a:lnTo>
                    <a:pt x="15446" y="90033"/>
                  </a:lnTo>
                  <a:lnTo>
                    <a:pt x="10359" y="103387"/>
                  </a:lnTo>
                  <a:lnTo>
                    <a:pt x="6240" y="117490"/>
                  </a:lnTo>
                  <a:lnTo>
                    <a:pt x="3105" y="132377"/>
                  </a:lnTo>
                  <a:lnTo>
                    <a:pt x="983" y="147629"/>
                  </a:lnTo>
                  <a:lnTo>
                    <a:pt x="0" y="162487"/>
                  </a:lnTo>
                  <a:lnTo>
                    <a:pt x="116" y="176560"/>
                  </a:lnTo>
                  <a:lnTo>
                    <a:pt x="1159" y="189957"/>
                  </a:lnTo>
                  <a:lnTo>
                    <a:pt x="2921" y="203101"/>
                  </a:lnTo>
                  <a:lnTo>
                    <a:pt x="5215" y="216274"/>
                  </a:lnTo>
                  <a:lnTo>
                    <a:pt x="7889" y="229427"/>
                  </a:lnTo>
                  <a:lnTo>
                    <a:pt x="10828" y="242272"/>
                  </a:lnTo>
                  <a:lnTo>
                    <a:pt x="13957" y="254660"/>
                  </a:lnTo>
                  <a:lnTo>
                    <a:pt x="17378" y="266590"/>
                  </a:lnTo>
                  <a:lnTo>
                    <a:pt x="21362" y="278134"/>
                  </a:lnTo>
                  <a:lnTo>
                    <a:pt x="26011" y="289376"/>
                  </a:lnTo>
                  <a:lnTo>
                    <a:pt x="31441" y="300232"/>
                  </a:lnTo>
                  <a:lnTo>
                    <a:pt x="37843" y="310454"/>
                  </a:lnTo>
                  <a:lnTo>
                    <a:pt x="45226" y="319958"/>
                  </a:lnTo>
                  <a:lnTo>
                    <a:pt x="53456" y="328646"/>
                  </a:lnTo>
                  <a:lnTo>
                    <a:pt x="62351" y="336336"/>
                  </a:lnTo>
                  <a:lnTo>
                    <a:pt x="71744" y="343022"/>
                  </a:lnTo>
                  <a:lnTo>
                    <a:pt x="81661" y="348682"/>
                  </a:lnTo>
                  <a:lnTo>
                    <a:pt x="92303" y="353193"/>
                  </a:lnTo>
                  <a:lnTo>
                    <a:pt x="103717" y="356591"/>
                  </a:lnTo>
                  <a:lnTo>
                    <a:pt x="115654" y="358721"/>
                  </a:lnTo>
                  <a:lnTo>
                    <a:pt x="127667" y="359178"/>
                  </a:lnTo>
                  <a:lnTo>
                    <a:pt x="139487" y="357891"/>
                  </a:lnTo>
                  <a:lnTo>
                    <a:pt x="151035" y="355078"/>
                  </a:lnTo>
                  <a:lnTo>
                    <a:pt x="162321" y="351056"/>
                  </a:lnTo>
                  <a:lnTo>
                    <a:pt x="173395" y="346122"/>
                  </a:lnTo>
                  <a:lnTo>
                    <a:pt x="184306" y="340200"/>
                  </a:lnTo>
                  <a:lnTo>
                    <a:pt x="195099" y="332870"/>
                  </a:lnTo>
                  <a:lnTo>
                    <a:pt x="205800" y="324013"/>
                  </a:lnTo>
                  <a:lnTo>
                    <a:pt x="216105" y="313794"/>
                  </a:lnTo>
                  <a:lnTo>
                    <a:pt x="225421" y="302486"/>
                  </a:lnTo>
                  <a:lnTo>
                    <a:pt x="233499" y="290364"/>
                  </a:lnTo>
                  <a:lnTo>
                    <a:pt x="240414" y="277817"/>
                  </a:lnTo>
                  <a:lnTo>
                    <a:pt x="246375" y="265328"/>
                  </a:lnTo>
                  <a:lnTo>
                    <a:pt x="251603" y="253151"/>
                  </a:lnTo>
                  <a:lnTo>
                    <a:pt x="256134" y="241179"/>
                  </a:lnTo>
                  <a:lnTo>
                    <a:pt x="259813" y="229068"/>
                  </a:lnTo>
                  <a:lnTo>
                    <a:pt x="262620" y="216624"/>
                  </a:lnTo>
                  <a:lnTo>
                    <a:pt x="264507" y="203977"/>
                  </a:lnTo>
                  <a:lnTo>
                    <a:pt x="265325" y="191479"/>
                  </a:lnTo>
                  <a:lnTo>
                    <a:pt x="265090" y="179328"/>
                  </a:lnTo>
                  <a:lnTo>
                    <a:pt x="263798" y="167558"/>
                  </a:lnTo>
                  <a:lnTo>
                    <a:pt x="261334" y="156121"/>
                  </a:lnTo>
                  <a:lnTo>
                    <a:pt x="257751" y="144951"/>
                  </a:lnTo>
                  <a:lnTo>
                    <a:pt x="253227" y="134145"/>
                  </a:lnTo>
                  <a:lnTo>
                    <a:pt x="247975" y="123955"/>
                  </a:lnTo>
                  <a:lnTo>
                    <a:pt x="242189" y="114472"/>
                  </a:lnTo>
                  <a:lnTo>
                    <a:pt x="236135" y="105742"/>
                  </a:lnTo>
                  <a:lnTo>
                    <a:pt x="229452" y="96880"/>
                  </a:lnTo>
                  <a:lnTo>
                    <a:pt x="220438" y="85991"/>
                  </a:lnTo>
                  <a:lnTo>
                    <a:pt x="206185" y="698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401326" y="3232248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1"/>
                  </a:lnTo>
                  <a:lnTo>
                    <a:pt x="4" y="83662"/>
                  </a:lnTo>
                  <a:lnTo>
                    <a:pt x="178" y="99427"/>
                  </a:lnTo>
                  <a:lnTo>
                    <a:pt x="826" y="116221"/>
                  </a:lnTo>
                  <a:lnTo>
                    <a:pt x="2075" y="134039"/>
                  </a:lnTo>
                  <a:lnTo>
                    <a:pt x="3727" y="152733"/>
                  </a:lnTo>
                  <a:lnTo>
                    <a:pt x="5375" y="172112"/>
                  </a:lnTo>
                  <a:lnTo>
                    <a:pt x="6778" y="191999"/>
                  </a:lnTo>
                  <a:lnTo>
                    <a:pt x="7871" y="212252"/>
                  </a:lnTo>
                  <a:lnTo>
                    <a:pt x="8679" y="232761"/>
                  </a:lnTo>
                  <a:lnTo>
                    <a:pt x="9257" y="253441"/>
                  </a:lnTo>
                  <a:lnTo>
                    <a:pt x="9662" y="274074"/>
                  </a:lnTo>
                  <a:lnTo>
                    <a:pt x="9942" y="294315"/>
                  </a:lnTo>
                  <a:lnTo>
                    <a:pt x="10133" y="313982"/>
                  </a:lnTo>
                  <a:lnTo>
                    <a:pt x="10263" y="332338"/>
                  </a:lnTo>
                  <a:lnTo>
                    <a:pt x="10365" y="349801"/>
                  </a:lnTo>
                  <a:lnTo>
                    <a:pt x="10448" y="367905"/>
                  </a:lnTo>
                  <a:lnTo>
                    <a:pt x="10529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401326" y="3253305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0" y="168456"/>
                  </a:moveTo>
                  <a:lnTo>
                    <a:pt x="5867" y="159655"/>
                  </a:lnTo>
                  <a:lnTo>
                    <a:pt x="11432" y="151308"/>
                  </a:lnTo>
                  <a:lnTo>
                    <a:pt x="17231" y="142610"/>
                  </a:lnTo>
                  <a:lnTo>
                    <a:pt x="23312" y="133489"/>
                  </a:lnTo>
                  <a:lnTo>
                    <a:pt x="29641" y="123994"/>
                  </a:lnTo>
                  <a:lnTo>
                    <a:pt x="36174" y="114206"/>
                  </a:lnTo>
                  <a:lnTo>
                    <a:pt x="43023" y="104365"/>
                  </a:lnTo>
                  <a:lnTo>
                    <a:pt x="50454" y="94840"/>
                  </a:lnTo>
                  <a:lnTo>
                    <a:pt x="58561" y="85802"/>
                  </a:lnTo>
                  <a:lnTo>
                    <a:pt x="67123" y="77090"/>
                  </a:lnTo>
                  <a:lnTo>
                    <a:pt x="75716" y="68321"/>
                  </a:lnTo>
                  <a:lnTo>
                    <a:pt x="84088" y="59274"/>
                  </a:lnTo>
                  <a:lnTo>
                    <a:pt x="92166" y="50061"/>
                  </a:lnTo>
                  <a:lnTo>
                    <a:pt x="99971" y="41022"/>
                  </a:lnTo>
                  <a:lnTo>
                    <a:pt x="107544" y="32357"/>
                  </a:lnTo>
                  <a:lnTo>
                    <a:pt x="114637" y="24392"/>
                  </a:lnTo>
                  <a:lnTo>
                    <a:pt x="121403" y="16881"/>
                  </a:lnTo>
                  <a:lnTo>
                    <a:pt x="128438" y="916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422383" y="3390176"/>
              <a:ext cx="168457" cy="273742"/>
            </a:xfrm>
            <a:custGeom>
              <a:avLst/>
              <a:gdLst/>
              <a:ahLst/>
              <a:cxnLst/>
              <a:rect l="0" t="0" r="0" b="0"/>
              <a:pathLst>
                <a:path w="168457" h="273742">
                  <a:moveTo>
                    <a:pt x="0" y="0"/>
                  </a:moveTo>
                  <a:lnTo>
                    <a:pt x="5868" y="6001"/>
                  </a:lnTo>
                  <a:lnTo>
                    <a:pt x="11432" y="12846"/>
                  </a:lnTo>
                  <a:lnTo>
                    <a:pt x="17227" y="21234"/>
                  </a:lnTo>
                  <a:lnTo>
                    <a:pt x="23135" y="30861"/>
                  </a:lnTo>
                  <a:lnTo>
                    <a:pt x="28816" y="41176"/>
                  </a:lnTo>
                  <a:lnTo>
                    <a:pt x="34100" y="51793"/>
                  </a:lnTo>
                  <a:lnTo>
                    <a:pt x="39296" y="62836"/>
                  </a:lnTo>
                  <a:lnTo>
                    <a:pt x="45079" y="74833"/>
                  </a:lnTo>
                  <a:lnTo>
                    <a:pt x="51782" y="88003"/>
                  </a:lnTo>
                  <a:lnTo>
                    <a:pt x="59251" y="101947"/>
                  </a:lnTo>
                  <a:lnTo>
                    <a:pt x="67037" y="115853"/>
                  </a:lnTo>
                  <a:lnTo>
                    <a:pt x="74835" y="129254"/>
                  </a:lnTo>
                  <a:lnTo>
                    <a:pt x="82681" y="142354"/>
                  </a:lnTo>
                  <a:lnTo>
                    <a:pt x="90855" y="155822"/>
                  </a:lnTo>
                  <a:lnTo>
                    <a:pt x="99495" y="170023"/>
                  </a:lnTo>
                  <a:lnTo>
                    <a:pt x="108432" y="184679"/>
                  </a:lnTo>
                  <a:lnTo>
                    <a:pt x="117284" y="199071"/>
                  </a:lnTo>
                  <a:lnTo>
                    <a:pt x="125829" y="212784"/>
                  </a:lnTo>
                  <a:lnTo>
                    <a:pt x="133912" y="225487"/>
                  </a:lnTo>
                  <a:lnTo>
                    <a:pt x="142259" y="238126"/>
                  </a:lnTo>
                  <a:lnTo>
                    <a:pt x="152722" y="252924"/>
                  </a:lnTo>
                  <a:lnTo>
                    <a:pt x="16845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3" name="Freeform 132"/>
          <p:cNvSpPr/>
          <p:nvPr/>
        </p:nvSpPr>
        <p:spPr>
          <a:xfrm>
            <a:off x="3790259" y="3190134"/>
            <a:ext cx="31586" cy="115815"/>
          </a:xfrm>
          <a:custGeom>
            <a:avLst/>
            <a:gdLst/>
            <a:ahLst/>
            <a:cxnLst/>
            <a:rect l="0" t="0" r="0" b="0"/>
            <a:pathLst>
              <a:path w="31586" h="115815">
                <a:moveTo>
                  <a:pt x="31585" y="115814"/>
                </a:moveTo>
                <a:lnTo>
                  <a:pt x="28652" y="107013"/>
                </a:lnTo>
                <a:lnTo>
                  <a:pt x="25869" y="98666"/>
                </a:lnTo>
                <a:lnTo>
                  <a:pt x="22974" y="89962"/>
                </a:lnTo>
                <a:lnTo>
                  <a:pt x="20107" y="80669"/>
                </a:lnTo>
                <a:lnTo>
                  <a:pt x="17590" y="70525"/>
                </a:lnTo>
                <a:lnTo>
                  <a:pt x="15574" y="59494"/>
                </a:lnTo>
                <a:lnTo>
                  <a:pt x="13857" y="48100"/>
                </a:lnTo>
                <a:lnTo>
                  <a:pt x="11695" y="36108"/>
                </a:lnTo>
                <a:lnTo>
                  <a:pt x="7781" y="2134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3232248" y="4811523"/>
            <a:ext cx="136872" cy="10530"/>
          </a:xfrm>
          <a:custGeom>
            <a:avLst/>
            <a:gdLst/>
            <a:ahLst/>
            <a:cxnLst/>
            <a:rect l="0" t="0" r="0" b="0"/>
            <a:pathLst>
              <a:path w="136872" h="10530">
                <a:moveTo>
                  <a:pt x="136871" y="10529"/>
                </a:moveTo>
                <a:lnTo>
                  <a:pt x="127868" y="7661"/>
                </a:lnTo>
                <a:lnTo>
                  <a:pt x="117601" y="5520"/>
                </a:lnTo>
                <a:lnTo>
                  <a:pt x="105021" y="3917"/>
                </a:lnTo>
                <a:lnTo>
                  <a:pt x="90667" y="2737"/>
                </a:lnTo>
                <a:lnTo>
                  <a:pt x="75520" y="1887"/>
                </a:lnTo>
                <a:lnTo>
                  <a:pt x="60253" y="1290"/>
                </a:lnTo>
                <a:lnTo>
                  <a:pt x="45758" y="875"/>
                </a:lnTo>
                <a:lnTo>
                  <a:pt x="31875" y="546"/>
                </a:lnTo>
                <a:lnTo>
                  <a:pt x="17392" y="27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5" name="Group 164"/>
          <p:cNvGrpSpPr/>
          <p:nvPr/>
        </p:nvGrpSpPr>
        <p:grpSpPr>
          <a:xfrm>
            <a:off x="3653388" y="4495668"/>
            <a:ext cx="5285307" cy="821224"/>
            <a:chOff x="3653388" y="4495668"/>
            <a:chExt cx="5285307" cy="821224"/>
          </a:xfrm>
        </p:grpSpPr>
        <p:sp>
          <p:nvSpPr>
            <p:cNvPr id="135" name="Freeform 134"/>
            <p:cNvSpPr/>
            <p:nvPr/>
          </p:nvSpPr>
          <p:spPr>
            <a:xfrm>
              <a:off x="3653388" y="4495668"/>
              <a:ext cx="274945" cy="529063"/>
            </a:xfrm>
            <a:custGeom>
              <a:avLst/>
              <a:gdLst/>
              <a:ahLst/>
              <a:cxnLst/>
              <a:rect l="0" t="0" r="0" b="0"/>
              <a:pathLst>
                <a:path w="274945" h="529063">
                  <a:moveTo>
                    <a:pt x="273741" y="0"/>
                  </a:moveTo>
                  <a:lnTo>
                    <a:pt x="262073" y="3001"/>
                  </a:lnTo>
                  <a:lnTo>
                    <a:pt x="251584" y="6424"/>
                  </a:lnTo>
                  <a:lnTo>
                    <a:pt x="241283" y="10615"/>
                  </a:lnTo>
                  <a:lnTo>
                    <a:pt x="230981" y="15343"/>
                  </a:lnTo>
                  <a:lnTo>
                    <a:pt x="220638" y="20175"/>
                  </a:lnTo>
                  <a:lnTo>
                    <a:pt x="210253" y="24857"/>
                  </a:lnTo>
                  <a:lnTo>
                    <a:pt x="199997" y="29466"/>
                  </a:lnTo>
                  <a:lnTo>
                    <a:pt x="190187" y="34316"/>
                  </a:lnTo>
                  <a:lnTo>
                    <a:pt x="180956" y="39577"/>
                  </a:lnTo>
                  <a:lnTo>
                    <a:pt x="172114" y="45263"/>
                  </a:lnTo>
                  <a:lnTo>
                    <a:pt x="163256" y="51312"/>
                  </a:lnTo>
                  <a:lnTo>
                    <a:pt x="154146" y="57649"/>
                  </a:lnTo>
                  <a:lnTo>
                    <a:pt x="144720" y="64363"/>
                  </a:lnTo>
                  <a:lnTo>
                    <a:pt x="135007" y="71702"/>
                  </a:lnTo>
                  <a:lnTo>
                    <a:pt x="125066" y="79746"/>
                  </a:lnTo>
                  <a:lnTo>
                    <a:pt x="115118" y="88265"/>
                  </a:lnTo>
                  <a:lnTo>
                    <a:pt x="105520" y="96830"/>
                  </a:lnTo>
                  <a:lnTo>
                    <a:pt x="96437" y="105188"/>
                  </a:lnTo>
                  <a:lnTo>
                    <a:pt x="87865" y="113426"/>
                  </a:lnTo>
                  <a:lnTo>
                    <a:pt x="79721" y="121871"/>
                  </a:lnTo>
                  <a:lnTo>
                    <a:pt x="71908" y="130696"/>
                  </a:lnTo>
                  <a:lnTo>
                    <a:pt x="64338" y="139758"/>
                  </a:lnTo>
                  <a:lnTo>
                    <a:pt x="56940" y="148696"/>
                  </a:lnTo>
                  <a:lnTo>
                    <a:pt x="49668" y="157307"/>
                  </a:lnTo>
                  <a:lnTo>
                    <a:pt x="42648" y="165718"/>
                  </a:lnTo>
                  <a:lnTo>
                    <a:pt x="36160" y="174278"/>
                  </a:lnTo>
                  <a:lnTo>
                    <a:pt x="30329" y="183181"/>
                  </a:lnTo>
                  <a:lnTo>
                    <a:pt x="25601" y="192296"/>
                  </a:lnTo>
                  <a:lnTo>
                    <a:pt x="22788" y="201268"/>
                  </a:lnTo>
                  <a:lnTo>
                    <a:pt x="22165" y="209894"/>
                  </a:lnTo>
                  <a:lnTo>
                    <a:pt x="23698" y="217974"/>
                  </a:lnTo>
                  <a:lnTo>
                    <a:pt x="27311" y="225248"/>
                  </a:lnTo>
                  <a:lnTo>
                    <a:pt x="32745" y="231651"/>
                  </a:lnTo>
                  <a:lnTo>
                    <a:pt x="39798" y="237120"/>
                  </a:lnTo>
                  <a:lnTo>
                    <a:pt x="48418" y="241503"/>
                  </a:lnTo>
                  <a:lnTo>
                    <a:pt x="58433" y="244827"/>
                  </a:lnTo>
                  <a:lnTo>
                    <a:pt x="69579" y="247418"/>
                  </a:lnTo>
                  <a:lnTo>
                    <a:pt x="81584" y="249780"/>
                  </a:lnTo>
                  <a:lnTo>
                    <a:pt x="94210" y="252227"/>
                  </a:lnTo>
                  <a:lnTo>
                    <a:pt x="107111" y="254874"/>
                  </a:lnTo>
                  <a:lnTo>
                    <a:pt x="119845" y="257730"/>
                  </a:lnTo>
                  <a:lnTo>
                    <a:pt x="132183" y="260770"/>
                  </a:lnTo>
                  <a:lnTo>
                    <a:pt x="143924" y="264117"/>
                  </a:lnTo>
                  <a:lnTo>
                    <a:pt x="154816" y="268042"/>
                  </a:lnTo>
                  <a:lnTo>
                    <a:pt x="164815" y="272644"/>
                  </a:lnTo>
                  <a:lnTo>
                    <a:pt x="174192" y="277870"/>
                  </a:lnTo>
                  <a:lnTo>
                    <a:pt x="183417" y="283603"/>
                  </a:lnTo>
                  <a:lnTo>
                    <a:pt x="192774" y="289723"/>
                  </a:lnTo>
                  <a:lnTo>
                    <a:pt x="202196" y="296290"/>
                  </a:lnTo>
                  <a:lnTo>
                    <a:pt x="211376" y="303530"/>
                  </a:lnTo>
                  <a:lnTo>
                    <a:pt x="220145" y="311511"/>
                  </a:lnTo>
                  <a:lnTo>
                    <a:pt x="228492" y="320160"/>
                  </a:lnTo>
                  <a:lnTo>
                    <a:pt x="236477" y="329343"/>
                  </a:lnTo>
                  <a:lnTo>
                    <a:pt x="244175" y="338934"/>
                  </a:lnTo>
                  <a:lnTo>
                    <a:pt x="251497" y="348985"/>
                  </a:lnTo>
                  <a:lnTo>
                    <a:pt x="258194" y="359717"/>
                  </a:lnTo>
                  <a:lnTo>
                    <a:pt x="264174" y="371192"/>
                  </a:lnTo>
                  <a:lnTo>
                    <a:pt x="269174" y="383169"/>
                  </a:lnTo>
                  <a:lnTo>
                    <a:pt x="272701" y="395208"/>
                  </a:lnTo>
                  <a:lnTo>
                    <a:pt x="274621" y="407047"/>
                  </a:lnTo>
                  <a:lnTo>
                    <a:pt x="274944" y="418607"/>
                  </a:lnTo>
                  <a:lnTo>
                    <a:pt x="273648" y="429902"/>
                  </a:lnTo>
                  <a:lnTo>
                    <a:pt x="270888" y="440976"/>
                  </a:lnTo>
                  <a:lnTo>
                    <a:pt x="266935" y="451719"/>
                  </a:lnTo>
                  <a:lnTo>
                    <a:pt x="262074" y="461866"/>
                  </a:lnTo>
                  <a:lnTo>
                    <a:pt x="256545" y="471319"/>
                  </a:lnTo>
                  <a:lnTo>
                    <a:pt x="250377" y="479974"/>
                  </a:lnTo>
                  <a:lnTo>
                    <a:pt x="243407" y="487641"/>
                  </a:lnTo>
                  <a:lnTo>
                    <a:pt x="235606" y="494318"/>
                  </a:lnTo>
                  <a:lnTo>
                    <a:pt x="227079" y="500140"/>
                  </a:lnTo>
                  <a:lnTo>
                    <a:pt x="217976" y="505293"/>
                  </a:lnTo>
                  <a:lnTo>
                    <a:pt x="208439" y="509949"/>
                  </a:lnTo>
                  <a:lnTo>
                    <a:pt x="198425" y="514247"/>
                  </a:lnTo>
                  <a:lnTo>
                    <a:pt x="187717" y="518294"/>
                  </a:lnTo>
                  <a:lnTo>
                    <a:pt x="176253" y="522159"/>
                  </a:lnTo>
                  <a:lnTo>
                    <a:pt x="164114" y="525570"/>
                  </a:lnTo>
                  <a:lnTo>
                    <a:pt x="151434" y="527947"/>
                  </a:lnTo>
                  <a:lnTo>
                    <a:pt x="138342" y="529062"/>
                  </a:lnTo>
                  <a:lnTo>
                    <a:pt x="124787" y="528995"/>
                  </a:lnTo>
                  <a:lnTo>
                    <a:pt x="110550" y="527961"/>
                  </a:lnTo>
                  <a:lnTo>
                    <a:pt x="95571" y="526191"/>
                  </a:lnTo>
                  <a:lnTo>
                    <a:pt x="80260" y="523887"/>
                  </a:lnTo>
                  <a:lnTo>
                    <a:pt x="65360" y="521202"/>
                  </a:lnTo>
                  <a:lnTo>
                    <a:pt x="51279" y="518258"/>
                  </a:lnTo>
                  <a:lnTo>
                    <a:pt x="38512" y="515289"/>
                  </a:lnTo>
                  <a:lnTo>
                    <a:pt x="26560" y="512361"/>
                  </a:lnTo>
                  <a:lnTo>
                    <a:pt x="14378" y="50921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996618" y="4822280"/>
              <a:ext cx="225310" cy="189286"/>
            </a:xfrm>
            <a:custGeom>
              <a:avLst/>
              <a:gdLst/>
              <a:ahLst/>
              <a:cxnLst/>
              <a:rect l="0" t="0" r="0" b="0"/>
              <a:pathLst>
                <a:path w="225310" h="189286">
                  <a:moveTo>
                    <a:pt x="14739" y="105056"/>
                  </a:moveTo>
                  <a:lnTo>
                    <a:pt x="14806" y="116724"/>
                  </a:lnTo>
                  <a:lnTo>
                    <a:pt x="15447" y="127214"/>
                  </a:lnTo>
                  <a:lnTo>
                    <a:pt x="16734" y="137515"/>
                  </a:lnTo>
                  <a:lnTo>
                    <a:pt x="18248" y="147816"/>
                  </a:lnTo>
                  <a:lnTo>
                    <a:pt x="19268" y="158160"/>
                  </a:lnTo>
                  <a:lnTo>
                    <a:pt x="19406" y="168501"/>
                  </a:lnTo>
                  <a:lnTo>
                    <a:pt x="17875" y="177086"/>
                  </a:lnTo>
                  <a:lnTo>
                    <a:pt x="14727" y="180854"/>
                  </a:lnTo>
                  <a:lnTo>
                    <a:pt x="11716" y="179055"/>
                  </a:lnTo>
                  <a:lnTo>
                    <a:pt x="9401" y="172624"/>
                  </a:lnTo>
                  <a:lnTo>
                    <a:pt x="7579" y="163088"/>
                  </a:lnTo>
                  <a:lnTo>
                    <a:pt x="5786" y="152068"/>
                  </a:lnTo>
                  <a:lnTo>
                    <a:pt x="3760" y="140570"/>
                  </a:lnTo>
                  <a:lnTo>
                    <a:pt x="1749" y="129063"/>
                  </a:lnTo>
                  <a:lnTo>
                    <a:pt x="391" y="117715"/>
                  </a:lnTo>
                  <a:lnTo>
                    <a:pt x="0" y="106549"/>
                  </a:lnTo>
                  <a:lnTo>
                    <a:pt x="571" y="95214"/>
                  </a:lnTo>
                  <a:lnTo>
                    <a:pt x="1951" y="83062"/>
                  </a:lnTo>
                  <a:lnTo>
                    <a:pt x="3961" y="69808"/>
                  </a:lnTo>
                  <a:lnTo>
                    <a:pt x="6599" y="55817"/>
                  </a:lnTo>
                  <a:lnTo>
                    <a:pt x="10040" y="41885"/>
                  </a:lnTo>
                  <a:lnTo>
                    <a:pt x="14319" y="28501"/>
                  </a:lnTo>
                  <a:lnTo>
                    <a:pt x="19496" y="16602"/>
                  </a:lnTo>
                  <a:lnTo>
                    <a:pt x="25728" y="7666"/>
                  </a:lnTo>
                  <a:lnTo>
                    <a:pt x="32993" y="2225"/>
                  </a:lnTo>
                  <a:lnTo>
                    <a:pt x="40973" y="0"/>
                  </a:lnTo>
                  <a:lnTo>
                    <a:pt x="49167" y="385"/>
                  </a:lnTo>
                  <a:lnTo>
                    <a:pt x="57264" y="2753"/>
                  </a:lnTo>
                  <a:lnTo>
                    <a:pt x="64987" y="6724"/>
                  </a:lnTo>
                  <a:lnTo>
                    <a:pt x="72020" y="12188"/>
                  </a:lnTo>
                  <a:lnTo>
                    <a:pt x="78266" y="18968"/>
                  </a:lnTo>
                  <a:lnTo>
                    <a:pt x="83799" y="26974"/>
                  </a:lnTo>
                  <a:lnTo>
                    <a:pt x="88757" y="36256"/>
                  </a:lnTo>
                  <a:lnTo>
                    <a:pt x="93277" y="46727"/>
                  </a:lnTo>
                  <a:lnTo>
                    <a:pt x="97316" y="58183"/>
                  </a:lnTo>
                  <a:lnTo>
                    <a:pt x="100656" y="70398"/>
                  </a:lnTo>
                  <a:lnTo>
                    <a:pt x="103248" y="83071"/>
                  </a:lnTo>
                  <a:lnTo>
                    <a:pt x="105475" y="92537"/>
                  </a:lnTo>
                  <a:lnTo>
                    <a:pt x="107767" y="94526"/>
                  </a:lnTo>
                  <a:lnTo>
                    <a:pt x="110092" y="90641"/>
                  </a:lnTo>
                  <a:lnTo>
                    <a:pt x="112545" y="82998"/>
                  </a:lnTo>
                  <a:lnTo>
                    <a:pt x="115199" y="73016"/>
                  </a:lnTo>
                  <a:lnTo>
                    <a:pt x="118067" y="61585"/>
                  </a:lnTo>
                  <a:lnTo>
                    <a:pt x="121447" y="49571"/>
                  </a:lnTo>
                  <a:lnTo>
                    <a:pt x="125917" y="37921"/>
                  </a:lnTo>
                  <a:lnTo>
                    <a:pt x="131699" y="27118"/>
                  </a:lnTo>
                  <a:lnTo>
                    <a:pt x="138698" y="17719"/>
                  </a:lnTo>
                  <a:lnTo>
                    <a:pt x="146691" y="10530"/>
                  </a:lnTo>
                  <a:lnTo>
                    <a:pt x="155429" y="5778"/>
                  </a:lnTo>
                  <a:lnTo>
                    <a:pt x="164379" y="3535"/>
                  </a:lnTo>
                  <a:lnTo>
                    <a:pt x="172768" y="3982"/>
                  </a:lnTo>
                  <a:lnTo>
                    <a:pt x="180216" y="6947"/>
                  </a:lnTo>
                  <a:lnTo>
                    <a:pt x="186706" y="12002"/>
                  </a:lnTo>
                  <a:lnTo>
                    <a:pt x="192380" y="18665"/>
                  </a:lnTo>
                  <a:lnTo>
                    <a:pt x="197422" y="26514"/>
                  </a:lnTo>
                  <a:lnTo>
                    <a:pt x="201996" y="35373"/>
                  </a:lnTo>
                  <a:lnTo>
                    <a:pt x="206237" y="45296"/>
                  </a:lnTo>
                  <a:lnTo>
                    <a:pt x="210239" y="56229"/>
                  </a:lnTo>
                  <a:lnTo>
                    <a:pt x="213914" y="68010"/>
                  </a:lnTo>
                  <a:lnTo>
                    <a:pt x="217002" y="80451"/>
                  </a:lnTo>
                  <a:lnTo>
                    <a:pt x="219411" y="93377"/>
                  </a:lnTo>
                  <a:lnTo>
                    <a:pt x="221198" y="106651"/>
                  </a:lnTo>
                  <a:lnTo>
                    <a:pt x="222479" y="120169"/>
                  </a:lnTo>
                  <a:lnTo>
                    <a:pt x="223378" y="133835"/>
                  </a:lnTo>
                  <a:lnTo>
                    <a:pt x="224001" y="146993"/>
                  </a:lnTo>
                  <a:lnTo>
                    <a:pt x="224496" y="159706"/>
                  </a:lnTo>
                  <a:lnTo>
                    <a:pt x="224907" y="173092"/>
                  </a:lnTo>
                  <a:lnTo>
                    <a:pt x="225309" y="189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306788" y="4845343"/>
              <a:ext cx="136239" cy="195211"/>
            </a:xfrm>
            <a:custGeom>
              <a:avLst/>
              <a:gdLst/>
              <a:ahLst/>
              <a:cxnLst/>
              <a:rect l="0" t="0" r="0" b="0"/>
              <a:pathLst>
                <a:path w="136239" h="195211">
                  <a:moveTo>
                    <a:pt x="73067" y="103051"/>
                  </a:moveTo>
                  <a:lnTo>
                    <a:pt x="75933" y="94182"/>
                  </a:lnTo>
                  <a:lnTo>
                    <a:pt x="78076" y="85195"/>
                  </a:lnTo>
                  <a:lnTo>
                    <a:pt x="79669" y="75200"/>
                  </a:lnTo>
                  <a:lnTo>
                    <a:pt x="80504" y="64219"/>
                  </a:lnTo>
                  <a:lnTo>
                    <a:pt x="80056" y="52408"/>
                  </a:lnTo>
                  <a:lnTo>
                    <a:pt x="78138" y="39968"/>
                  </a:lnTo>
                  <a:lnTo>
                    <a:pt x="74556" y="27721"/>
                  </a:lnTo>
                  <a:lnTo>
                    <a:pt x="68950" y="17034"/>
                  </a:lnTo>
                  <a:lnTo>
                    <a:pt x="61339" y="8538"/>
                  </a:lnTo>
                  <a:lnTo>
                    <a:pt x="52500" y="2670"/>
                  </a:lnTo>
                  <a:lnTo>
                    <a:pt x="43731" y="0"/>
                  </a:lnTo>
                  <a:lnTo>
                    <a:pt x="35770" y="509"/>
                  </a:lnTo>
                  <a:lnTo>
                    <a:pt x="28803" y="3900"/>
                  </a:lnTo>
                  <a:lnTo>
                    <a:pt x="22743" y="9889"/>
                  </a:lnTo>
                  <a:lnTo>
                    <a:pt x="17414" y="18057"/>
                  </a:lnTo>
                  <a:lnTo>
                    <a:pt x="12801" y="27924"/>
                  </a:lnTo>
                  <a:lnTo>
                    <a:pt x="9060" y="39053"/>
                  </a:lnTo>
                  <a:lnTo>
                    <a:pt x="6202" y="51089"/>
                  </a:lnTo>
                  <a:lnTo>
                    <a:pt x="4110" y="63761"/>
                  </a:lnTo>
                  <a:lnTo>
                    <a:pt x="2621" y="76872"/>
                  </a:lnTo>
                  <a:lnTo>
                    <a:pt x="1582" y="90285"/>
                  </a:lnTo>
                  <a:lnTo>
                    <a:pt x="866" y="103902"/>
                  </a:lnTo>
                  <a:lnTo>
                    <a:pt x="378" y="117658"/>
                  </a:lnTo>
                  <a:lnTo>
                    <a:pt x="51" y="131502"/>
                  </a:lnTo>
                  <a:lnTo>
                    <a:pt x="0" y="145241"/>
                  </a:lnTo>
                  <a:lnTo>
                    <a:pt x="498" y="158546"/>
                  </a:lnTo>
                  <a:lnTo>
                    <a:pt x="1655" y="171252"/>
                  </a:lnTo>
                  <a:lnTo>
                    <a:pt x="3608" y="182557"/>
                  </a:lnTo>
                  <a:lnTo>
                    <a:pt x="7304" y="190806"/>
                  </a:lnTo>
                  <a:lnTo>
                    <a:pt x="12833" y="194997"/>
                  </a:lnTo>
                  <a:lnTo>
                    <a:pt x="18486" y="195210"/>
                  </a:lnTo>
                  <a:lnTo>
                    <a:pt x="23672" y="192229"/>
                  </a:lnTo>
                  <a:lnTo>
                    <a:pt x="28382" y="186736"/>
                  </a:lnTo>
                  <a:lnTo>
                    <a:pt x="32723" y="179114"/>
                  </a:lnTo>
                  <a:lnTo>
                    <a:pt x="36800" y="169745"/>
                  </a:lnTo>
                  <a:lnTo>
                    <a:pt x="40694" y="159189"/>
                  </a:lnTo>
                  <a:lnTo>
                    <a:pt x="44463" y="148105"/>
                  </a:lnTo>
                  <a:lnTo>
                    <a:pt x="48147" y="136907"/>
                  </a:lnTo>
                  <a:lnTo>
                    <a:pt x="51774" y="125777"/>
                  </a:lnTo>
                  <a:lnTo>
                    <a:pt x="55362" y="114768"/>
                  </a:lnTo>
                  <a:lnTo>
                    <a:pt x="58919" y="103877"/>
                  </a:lnTo>
                  <a:lnTo>
                    <a:pt x="62291" y="92917"/>
                  </a:lnTo>
                  <a:lnTo>
                    <a:pt x="65175" y="81559"/>
                  </a:lnTo>
                  <a:lnTo>
                    <a:pt x="67450" y="69741"/>
                  </a:lnTo>
                  <a:lnTo>
                    <a:pt x="69257" y="60642"/>
                  </a:lnTo>
                  <a:lnTo>
                    <a:pt x="70853" y="58542"/>
                  </a:lnTo>
                  <a:lnTo>
                    <a:pt x="72445" y="62727"/>
                  </a:lnTo>
                  <a:lnTo>
                    <a:pt x="74267" y="71382"/>
                  </a:lnTo>
                  <a:lnTo>
                    <a:pt x="76259" y="82872"/>
                  </a:lnTo>
                  <a:lnTo>
                    <a:pt x="78111" y="95878"/>
                  </a:lnTo>
                  <a:lnTo>
                    <a:pt x="79646" y="109583"/>
                  </a:lnTo>
                  <a:lnTo>
                    <a:pt x="81160" y="123248"/>
                  </a:lnTo>
                  <a:lnTo>
                    <a:pt x="83311" y="136065"/>
                  </a:lnTo>
                  <a:lnTo>
                    <a:pt x="86431" y="147689"/>
                  </a:lnTo>
                  <a:lnTo>
                    <a:pt x="90679" y="157992"/>
                  </a:lnTo>
                  <a:lnTo>
                    <a:pt x="96212" y="166858"/>
                  </a:lnTo>
                  <a:lnTo>
                    <a:pt x="102962" y="174374"/>
                  </a:lnTo>
                  <a:lnTo>
                    <a:pt x="110273" y="180431"/>
                  </a:lnTo>
                  <a:lnTo>
                    <a:pt x="117715" y="185123"/>
                  </a:lnTo>
                  <a:lnTo>
                    <a:pt x="125941" y="187749"/>
                  </a:lnTo>
                  <a:lnTo>
                    <a:pt x="136238" y="1872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464082" y="4600953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73"/>
                  </a:lnTo>
                  <a:lnTo>
                    <a:pt x="178" y="61788"/>
                  </a:lnTo>
                  <a:lnTo>
                    <a:pt x="826" y="78633"/>
                  </a:lnTo>
                  <a:lnTo>
                    <a:pt x="2075" y="95113"/>
                  </a:lnTo>
                  <a:lnTo>
                    <a:pt x="3727" y="111076"/>
                  </a:lnTo>
                  <a:lnTo>
                    <a:pt x="5376" y="126546"/>
                  </a:lnTo>
                  <a:lnTo>
                    <a:pt x="6779" y="141614"/>
                  </a:lnTo>
                  <a:lnTo>
                    <a:pt x="7872" y="156374"/>
                  </a:lnTo>
                  <a:lnTo>
                    <a:pt x="8680" y="170913"/>
                  </a:lnTo>
                  <a:lnTo>
                    <a:pt x="9262" y="185293"/>
                  </a:lnTo>
                  <a:lnTo>
                    <a:pt x="9840" y="199564"/>
                  </a:lnTo>
                  <a:lnTo>
                    <a:pt x="10768" y="213759"/>
                  </a:lnTo>
                  <a:lnTo>
                    <a:pt x="12208" y="227903"/>
                  </a:lnTo>
                  <a:lnTo>
                    <a:pt x="13990" y="242012"/>
                  </a:lnTo>
                  <a:lnTo>
                    <a:pt x="15725" y="256097"/>
                  </a:lnTo>
                  <a:lnTo>
                    <a:pt x="17192" y="270176"/>
                  </a:lnTo>
                  <a:lnTo>
                    <a:pt x="18497" y="284581"/>
                  </a:lnTo>
                  <a:lnTo>
                    <a:pt x="19980" y="299930"/>
                  </a:lnTo>
                  <a:lnTo>
                    <a:pt x="21824" y="316475"/>
                  </a:lnTo>
                  <a:lnTo>
                    <a:pt x="23894" y="333825"/>
                  </a:lnTo>
                  <a:lnTo>
                    <a:pt x="25831" y="351163"/>
                  </a:lnTo>
                  <a:lnTo>
                    <a:pt x="27429" y="367996"/>
                  </a:lnTo>
                  <a:lnTo>
                    <a:pt x="28658" y="383786"/>
                  </a:lnTo>
                  <a:lnTo>
                    <a:pt x="29691" y="399444"/>
                  </a:lnTo>
                  <a:lnTo>
                    <a:pt x="30615" y="417458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558839" y="4569367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11937"/>
                  </a:lnTo>
                  <a:lnTo>
                    <a:pt x="0" y="24986"/>
                  </a:lnTo>
                  <a:lnTo>
                    <a:pt x="4" y="40460"/>
                  </a:lnTo>
                  <a:lnTo>
                    <a:pt x="178" y="57682"/>
                  </a:lnTo>
                  <a:lnTo>
                    <a:pt x="826" y="75347"/>
                  </a:lnTo>
                  <a:lnTo>
                    <a:pt x="2074" y="92656"/>
                  </a:lnTo>
                  <a:lnTo>
                    <a:pt x="3727" y="109821"/>
                  </a:lnTo>
                  <a:lnTo>
                    <a:pt x="5375" y="127763"/>
                  </a:lnTo>
                  <a:lnTo>
                    <a:pt x="6783" y="146963"/>
                  </a:lnTo>
                  <a:lnTo>
                    <a:pt x="8048" y="166957"/>
                  </a:lnTo>
                  <a:lnTo>
                    <a:pt x="9504" y="186631"/>
                  </a:lnTo>
                  <a:lnTo>
                    <a:pt x="11331" y="205352"/>
                  </a:lnTo>
                  <a:lnTo>
                    <a:pt x="13389" y="222991"/>
                  </a:lnTo>
                  <a:lnTo>
                    <a:pt x="15317" y="239671"/>
                  </a:lnTo>
                  <a:lnTo>
                    <a:pt x="16910" y="255603"/>
                  </a:lnTo>
                  <a:lnTo>
                    <a:pt x="18133" y="271474"/>
                  </a:lnTo>
                  <a:lnTo>
                    <a:pt x="19028" y="288362"/>
                  </a:lnTo>
                  <a:lnTo>
                    <a:pt x="19665" y="306764"/>
                  </a:lnTo>
                  <a:lnTo>
                    <a:pt x="20110" y="326178"/>
                  </a:lnTo>
                  <a:lnTo>
                    <a:pt x="20417" y="345444"/>
                  </a:lnTo>
                  <a:lnTo>
                    <a:pt x="20626" y="363862"/>
                  </a:lnTo>
                  <a:lnTo>
                    <a:pt x="20767" y="380671"/>
                  </a:lnTo>
                  <a:lnTo>
                    <a:pt x="20878" y="396455"/>
                  </a:lnTo>
                  <a:lnTo>
                    <a:pt x="20969" y="412588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874694" y="4569367"/>
              <a:ext cx="181473" cy="482483"/>
            </a:xfrm>
            <a:custGeom>
              <a:avLst/>
              <a:gdLst/>
              <a:ahLst/>
              <a:cxnLst/>
              <a:rect l="0" t="0" r="0" b="0"/>
              <a:pathLst>
                <a:path w="181473" h="482483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1999" y="34467"/>
                  </a:lnTo>
                  <a:lnTo>
                    <a:pt x="3686" y="46802"/>
                  </a:lnTo>
                  <a:lnTo>
                    <a:pt x="5354" y="60110"/>
                  </a:lnTo>
                  <a:lnTo>
                    <a:pt x="6772" y="74410"/>
                  </a:lnTo>
                  <a:lnTo>
                    <a:pt x="8043" y="89242"/>
                  </a:lnTo>
                  <a:lnTo>
                    <a:pt x="9502" y="103807"/>
                  </a:lnTo>
                  <a:lnTo>
                    <a:pt x="11330" y="117686"/>
                  </a:lnTo>
                  <a:lnTo>
                    <a:pt x="13389" y="131290"/>
                  </a:lnTo>
                  <a:lnTo>
                    <a:pt x="15316" y="145637"/>
                  </a:lnTo>
                  <a:lnTo>
                    <a:pt x="16910" y="161257"/>
                  </a:lnTo>
                  <a:lnTo>
                    <a:pt x="18133" y="178192"/>
                  </a:lnTo>
                  <a:lnTo>
                    <a:pt x="19028" y="196249"/>
                  </a:lnTo>
                  <a:lnTo>
                    <a:pt x="19666" y="215182"/>
                  </a:lnTo>
                  <a:lnTo>
                    <a:pt x="20110" y="234762"/>
                  </a:lnTo>
                  <a:lnTo>
                    <a:pt x="20416" y="254804"/>
                  </a:lnTo>
                  <a:lnTo>
                    <a:pt x="20625" y="275164"/>
                  </a:lnTo>
                  <a:lnTo>
                    <a:pt x="20767" y="295579"/>
                  </a:lnTo>
                  <a:lnTo>
                    <a:pt x="20862" y="315672"/>
                  </a:lnTo>
                  <a:lnTo>
                    <a:pt x="20927" y="335258"/>
                  </a:lnTo>
                  <a:lnTo>
                    <a:pt x="20970" y="354175"/>
                  </a:lnTo>
                  <a:lnTo>
                    <a:pt x="20999" y="372192"/>
                  </a:lnTo>
                  <a:lnTo>
                    <a:pt x="21023" y="389271"/>
                  </a:lnTo>
                  <a:lnTo>
                    <a:pt x="21209" y="405369"/>
                  </a:lnTo>
                  <a:lnTo>
                    <a:pt x="21865" y="420348"/>
                  </a:lnTo>
                  <a:lnTo>
                    <a:pt x="23127" y="434176"/>
                  </a:lnTo>
                  <a:lnTo>
                    <a:pt x="25035" y="444678"/>
                  </a:lnTo>
                  <a:lnTo>
                    <a:pt x="26994" y="448915"/>
                  </a:lnTo>
                  <a:lnTo>
                    <a:pt x="27952" y="447746"/>
                  </a:lnTo>
                  <a:lnTo>
                    <a:pt x="27747" y="442982"/>
                  </a:lnTo>
                  <a:lnTo>
                    <a:pt x="26744" y="435838"/>
                  </a:lnTo>
                  <a:lnTo>
                    <a:pt x="25500" y="426879"/>
                  </a:lnTo>
                  <a:lnTo>
                    <a:pt x="24355" y="416501"/>
                  </a:lnTo>
                  <a:lnTo>
                    <a:pt x="23595" y="405213"/>
                  </a:lnTo>
                  <a:lnTo>
                    <a:pt x="23538" y="393613"/>
                  </a:lnTo>
                  <a:lnTo>
                    <a:pt x="24276" y="382052"/>
                  </a:lnTo>
                  <a:lnTo>
                    <a:pt x="25567" y="370503"/>
                  </a:lnTo>
                  <a:lnTo>
                    <a:pt x="26964" y="358678"/>
                  </a:lnTo>
                  <a:lnTo>
                    <a:pt x="28199" y="346420"/>
                  </a:lnTo>
                  <a:lnTo>
                    <a:pt x="29347" y="333558"/>
                  </a:lnTo>
                  <a:lnTo>
                    <a:pt x="30724" y="319852"/>
                  </a:lnTo>
                  <a:lnTo>
                    <a:pt x="32506" y="305263"/>
                  </a:lnTo>
                  <a:lnTo>
                    <a:pt x="34873" y="290227"/>
                  </a:lnTo>
                  <a:lnTo>
                    <a:pt x="38073" y="275520"/>
                  </a:lnTo>
                  <a:lnTo>
                    <a:pt x="42162" y="261567"/>
                  </a:lnTo>
                  <a:lnTo>
                    <a:pt x="47198" y="248760"/>
                  </a:lnTo>
                  <a:lnTo>
                    <a:pt x="53328" y="237611"/>
                  </a:lnTo>
                  <a:lnTo>
                    <a:pt x="60526" y="228235"/>
                  </a:lnTo>
                  <a:lnTo>
                    <a:pt x="68629" y="220754"/>
                  </a:lnTo>
                  <a:lnTo>
                    <a:pt x="77438" y="215462"/>
                  </a:lnTo>
                  <a:lnTo>
                    <a:pt x="86766" y="212310"/>
                  </a:lnTo>
                  <a:lnTo>
                    <a:pt x="96298" y="211141"/>
                  </a:lnTo>
                  <a:lnTo>
                    <a:pt x="105617" y="211858"/>
                  </a:lnTo>
                  <a:lnTo>
                    <a:pt x="114513" y="214235"/>
                  </a:lnTo>
                  <a:lnTo>
                    <a:pt x="122959" y="218269"/>
                  </a:lnTo>
                  <a:lnTo>
                    <a:pt x="131019" y="224250"/>
                  </a:lnTo>
                  <a:lnTo>
                    <a:pt x="138770" y="232156"/>
                  </a:lnTo>
                  <a:lnTo>
                    <a:pt x="146130" y="241549"/>
                  </a:lnTo>
                  <a:lnTo>
                    <a:pt x="152854" y="251763"/>
                  </a:lnTo>
                  <a:lnTo>
                    <a:pt x="158861" y="262338"/>
                  </a:lnTo>
                  <a:lnTo>
                    <a:pt x="164218" y="273200"/>
                  </a:lnTo>
                  <a:lnTo>
                    <a:pt x="169050" y="284551"/>
                  </a:lnTo>
                  <a:lnTo>
                    <a:pt x="173478" y="296477"/>
                  </a:lnTo>
                  <a:lnTo>
                    <a:pt x="177283" y="308774"/>
                  </a:lnTo>
                  <a:lnTo>
                    <a:pt x="179934" y="321036"/>
                  </a:lnTo>
                  <a:lnTo>
                    <a:pt x="181240" y="333033"/>
                  </a:lnTo>
                  <a:lnTo>
                    <a:pt x="181472" y="344869"/>
                  </a:lnTo>
                  <a:lnTo>
                    <a:pt x="181172" y="356884"/>
                  </a:lnTo>
                  <a:lnTo>
                    <a:pt x="180704" y="369259"/>
                  </a:lnTo>
                  <a:lnTo>
                    <a:pt x="179917" y="381859"/>
                  </a:lnTo>
                  <a:lnTo>
                    <a:pt x="178258" y="394324"/>
                  </a:lnTo>
                  <a:lnTo>
                    <a:pt x="175477" y="406448"/>
                  </a:lnTo>
                  <a:lnTo>
                    <a:pt x="171626" y="418031"/>
                  </a:lnTo>
                  <a:lnTo>
                    <a:pt x="166890" y="428809"/>
                  </a:lnTo>
                  <a:lnTo>
                    <a:pt x="161471" y="438724"/>
                  </a:lnTo>
                  <a:lnTo>
                    <a:pt x="155221" y="447872"/>
                  </a:lnTo>
                  <a:lnTo>
                    <a:pt x="147668" y="456411"/>
                  </a:lnTo>
                  <a:lnTo>
                    <a:pt x="138663" y="464480"/>
                  </a:lnTo>
                  <a:lnTo>
                    <a:pt x="128344" y="471714"/>
                  </a:lnTo>
                  <a:lnTo>
                    <a:pt x="116969" y="477288"/>
                  </a:lnTo>
                  <a:lnTo>
                    <a:pt x="104802" y="480883"/>
                  </a:lnTo>
                  <a:lnTo>
                    <a:pt x="92225" y="482482"/>
                  </a:lnTo>
                  <a:lnTo>
                    <a:pt x="79717" y="482118"/>
                  </a:lnTo>
                  <a:lnTo>
                    <a:pt x="67545" y="480024"/>
                  </a:lnTo>
                  <a:lnTo>
                    <a:pt x="56215" y="476658"/>
                  </a:lnTo>
                  <a:lnTo>
                    <a:pt x="45459" y="472169"/>
                  </a:lnTo>
                  <a:lnTo>
                    <a:pt x="34335" y="465050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078601" y="4803310"/>
              <a:ext cx="154063" cy="226256"/>
            </a:xfrm>
            <a:custGeom>
              <a:avLst/>
              <a:gdLst/>
              <a:ahLst/>
              <a:cxnLst/>
              <a:rect l="0" t="0" r="0" b="0"/>
              <a:pathLst>
                <a:path w="154063" h="226256">
                  <a:moveTo>
                    <a:pt x="101420" y="81913"/>
                  </a:moveTo>
                  <a:lnTo>
                    <a:pt x="101285" y="67311"/>
                  </a:lnTo>
                  <a:lnTo>
                    <a:pt x="100004" y="54040"/>
                  </a:lnTo>
                  <a:lnTo>
                    <a:pt x="97403" y="40857"/>
                  </a:lnTo>
                  <a:lnTo>
                    <a:pt x="93337" y="28206"/>
                  </a:lnTo>
                  <a:lnTo>
                    <a:pt x="87408" y="17291"/>
                  </a:lnTo>
                  <a:lnTo>
                    <a:pt x="79577" y="8664"/>
                  </a:lnTo>
                  <a:lnTo>
                    <a:pt x="70425" y="2718"/>
                  </a:lnTo>
                  <a:lnTo>
                    <a:pt x="60914" y="0"/>
                  </a:lnTo>
                  <a:lnTo>
                    <a:pt x="51643" y="475"/>
                  </a:lnTo>
                  <a:lnTo>
                    <a:pt x="42982" y="3675"/>
                  </a:lnTo>
                  <a:lnTo>
                    <a:pt x="35245" y="9004"/>
                  </a:lnTo>
                  <a:lnTo>
                    <a:pt x="28492" y="15912"/>
                  </a:lnTo>
                  <a:lnTo>
                    <a:pt x="22602" y="23948"/>
                  </a:lnTo>
                  <a:lnTo>
                    <a:pt x="17395" y="32778"/>
                  </a:lnTo>
                  <a:lnTo>
                    <a:pt x="12705" y="42160"/>
                  </a:lnTo>
                  <a:lnTo>
                    <a:pt x="8552" y="52085"/>
                  </a:lnTo>
                  <a:lnTo>
                    <a:pt x="5132" y="62739"/>
                  </a:lnTo>
                  <a:lnTo>
                    <a:pt x="2503" y="74170"/>
                  </a:lnTo>
                  <a:lnTo>
                    <a:pt x="737" y="86290"/>
                  </a:lnTo>
                  <a:lnTo>
                    <a:pt x="0" y="98958"/>
                  </a:lnTo>
                  <a:lnTo>
                    <a:pt x="284" y="112032"/>
                  </a:lnTo>
                  <a:lnTo>
                    <a:pt x="1442" y="125236"/>
                  </a:lnTo>
                  <a:lnTo>
                    <a:pt x="3281" y="138174"/>
                  </a:lnTo>
                  <a:lnTo>
                    <a:pt x="5627" y="150652"/>
                  </a:lnTo>
                  <a:lnTo>
                    <a:pt x="8336" y="162658"/>
                  </a:lnTo>
                  <a:lnTo>
                    <a:pt x="11300" y="174260"/>
                  </a:lnTo>
                  <a:lnTo>
                    <a:pt x="14448" y="185540"/>
                  </a:lnTo>
                  <a:lnTo>
                    <a:pt x="18054" y="196251"/>
                  </a:lnTo>
                  <a:lnTo>
                    <a:pt x="22692" y="205846"/>
                  </a:lnTo>
                  <a:lnTo>
                    <a:pt x="28591" y="214101"/>
                  </a:lnTo>
                  <a:lnTo>
                    <a:pt x="35503" y="220628"/>
                  </a:lnTo>
                  <a:lnTo>
                    <a:pt x="42907" y="224731"/>
                  </a:lnTo>
                  <a:lnTo>
                    <a:pt x="50442" y="226255"/>
                  </a:lnTo>
                  <a:lnTo>
                    <a:pt x="57940" y="225176"/>
                  </a:lnTo>
                  <a:lnTo>
                    <a:pt x="65347" y="221343"/>
                  </a:lnTo>
                  <a:lnTo>
                    <a:pt x="72649" y="214951"/>
                  </a:lnTo>
                  <a:lnTo>
                    <a:pt x="79534" y="206442"/>
                  </a:lnTo>
                  <a:lnTo>
                    <a:pt x="85406" y="196306"/>
                  </a:lnTo>
                  <a:lnTo>
                    <a:pt x="90023" y="184973"/>
                  </a:lnTo>
                  <a:lnTo>
                    <a:pt x="93462" y="172620"/>
                  </a:lnTo>
                  <a:lnTo>
                    <a:pt x="95937" y="159199"/>
                  </a:lnTo>
                  <a:lnTo>
                    <a:pt x="97681" y="144801"/>
                  </a:lnTo>
                  <a:lnTo>
                    <a:pt x="99080" y="130928"/>
                  </a:lnTo>
                  <a:lnTo>
                    <a:pt x="101346" y="121293"/>
                  </a:lnTo>
                  <a:lnTo>
                    <a:pt x="104966" y="117955"/>
                  </a:lnTo>
                  <a:lnTo>
                    <a:pt x="108740" y="119497"/>
                  </a:lnTo>
                  <a:lnTo>
                    <a:pt x="112346" y="124255"/>
                  </a:lnTo>
                  <a:lnTo>
                    <a:pt x="115834" y="131063"/>
                  </a:lnTo>
                  <a:lnTo>
                    <a:pt x="119280" y="139178"/>
                  </a:lnTo>
                  <a:lnTo>
                    <a:pt x="122888" y="148132"/>
                  </a:lnTo>
                  <a:lnTo>
                    <a:pt x="126983" y="157628"/>
                  </a:lnTo>
                  <a:lnTo>
                    <a:pt x="131687" y="167462"/>
                  </a:lnTo>
                  <a:lnTo>
                    <a:pt x="136660" y="177059"/>
                  </a:lnTo>
                  <a:lnTo>
                    <a:pt x="141681" y="186386"/>
                  </a:lnTo>
                  <a:lnTo>
                    <a:pt x="147193" y="196262"/>
                  </a:lnTo>
                  <a:lnTo>
                    <a:pt x="154062" y="2082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232663" y="4853637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5" y="25847"/>
                  </a:lnTo>
                  <a:lnTo>
                    <a:pt x="15343" y="34968"/>
                  </a:lnTo>
                  <a:lnTo>
                    <a:pt x="20175" y="44463"/>
                  </a:lnTo>
                  <a:lnTo>
                    <a:pt x="24852" y="54245"/>
                  </a:lnTo>
                  <a:lnTo>
                    <a:pt x="29331" y="63979"/>
                  </a:lnTo>
                  <a:lnTo>
                    <a:pt x="34252" y="74143"/>
                  </a:lnTo>
                  <a:lnTo>
                    <a:pt x="41160" y="86750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211606" y="4790466"/>
              <a:ext cx="147400" cy="473783"/>
            </a:xfrm>
            <a:custGeom>
              <a:avLst/>
              <a:gdLst/>
              <a:ahLst/>
              <a:cxnLst/>
              <a:rect l="0" t="0" r="0" b="0"/>
              <a:pathLst>
                <a:path w="147400" h="473783">
                  <a:moveTo>
                    <a:pt x="147399" y="0"/>
                  </a:moveTo>
                  <a:lnTo>
                    <a:pt x="144465" y="8801"/>
                  </a:lnTo>
                  <a:lnTo>
                    <a:pt x="141683" y="17148"/>
                  </a:lnTo>
                  <a:lnTo>
                    <a:pt x="138783" y="25852"/>
                  </a:lnTo>
                  <a:lnTo>
                    <a:pt x="135743" y="35145"/>
                  </a:lnTo>
                  <a:lnTo>
                    <a:pt x="132579" y="45289"/>
                  </a:lnTo>
                  <a:lnTo>
                    <a:pt x="129310" y="56338"/>
                  </a:lnTo>
                  <a:lnTo>
                    <a:pt x="125798" y="68350"/>
                  </a:lnTo>
                  <a:lnTo>
                    <a:pt x="121759" y="81469"/>
                  </a:lnTo>
                  <a:lnTo>
                    <a:pt x="117081" y="95656"/>
                  </a:lnTo>
                  <a:lnTo>
                    <a:pt x="111974" y="110418"/>
                  </a:lnTo>
                  <a:lnTo>
                    <a:pt x="106853" y="124940"/>
                  </a:lnTo>
                  <a:lnTo>
                    <a:pt x="101966" y="138778"/>
                  </a:lnTo>
                  <a:lnTo>
                    <a:pt x="97381" y="151847"/>
                  </a:lnTo>
                  <a:lnTo>
                    <a:pt x="93074" y="164237"/>
                  </a:lnTo>
                  <a:lnTo>
                    <a:pt x="88994" y="176095"/>
                  </a:lnTo>
                  <a:lnTo>
                    <a:pt x="85085" y="187720"/>
                  </a:lnTo>
                  <a:lnTo>
                    <a:pt x="81299" y="199535"/>
                  </a:lnTo>
                  <a:lnTo>
                    <a:pt x="77600" y="211746"/>
                  </a:lnTo>
                  <a:lnTo>
                    <a:pt x="73963" y="224222"/>
                  </a:lnTo>
                  <a:lnTo>
                    <a:pt x="70366" y="236597"/>
                  </a:lnTo>
                  <a:lnTo>
                    <a:pt x="66799" y="248667"/>
                  </a:lnTo>
                  <a:lnTo>
                    <a:pt x="63250" y="260551"/>
                  </a:lnTo>
                  <a:lnTo>
                    <a:pt x="59715" y="272596"/>
                  </a:lnTo>
                  <a:lnTo>
                    <a:pt x="56184" y="284992"/>
                  </a:lnTo>
                  <a:lnTo>
                    <a:pt x="52488" y="297604"/>
                  </a:lnTo>
                  <a:lnTo>
                    <a:pt x="48323" y="310079"/>
                  </a:lnTo>
                  <a:lnTo>
                    <a:pt x="43560" y="322231"/>
                  </a:lnTo>
                  <a:lnTo>
                    <a:pt x="38394" y="334682"/>
                  </a:lnTo>
                  <a:lnTo>
                    <a:pt x="33234" y="348704"/>
                  </a:lnTo>
                  <a:lnTo>
                    <a:pt x="28320" y="364868"/>
                  </a:lnTo>
                  <a:lnTo>
                    <a:pt x="23717" y="382454"/>
                  </a:lnTo>
                  <a:lnTo>
                    <a:pt x="19399" y="399883"/>
                  </a:lnTo>
                  <a:lnTo>
                    <a:pt x="15316" y="416219"/>
                  </a:lnTo>
                  <a:lnTo>
                    <a:pt x="11560" y="430790"/>
                  </a:lnTo>
                  <a:lnTo>
                    <a:pt x="8011" y="444288"/>
                  </a:lnTo>
                  <a:lnTo>
                    <a:pt x="4354" y="457886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590632" y="4937865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53"/>
                  </a:lnTo>
                  <a:lnTo>
                    <a:pt x="0" y="50066"/>
                  </a:lnTo>
                  <a:lnTo>
                    <a:pt x="0" y="65035"/>
                  </a:lnTo>
                  <a:lnTo>
                    <a:pt x="0" y="8491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601160" y="4811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674860" y="4886717"/>
              <a:ext cx="136871" cy="184960"/>
            </a:xfrm>
            <a:custGeom>
              <a:avLst/>
              <a:gdLst/>
              <a:ahLst/>
              <a:cxnLst/>
              <a:rect l="0" t="0" r="0" b="0"/>
              <a:pathLst>
                <a:path w="136871" h="184960">
                  <a:moveTo>
                    <a:pt x="0" y="61677"/>
                  </a:moveTo>
                  <a:lnTo>
                    <a:pt x="67" y="76278"/>
                  </a:lnTo>
                  <a:lnTo>
                    <a:pt x="707" y="89550"/>
                  </a:lnTo>
                  <a:lnTo>
                    <a:pt x="2003" y="102746"/>
                  </a:lnTo>
                  <a:lnTo>
                    <a:pt x="3863" y="115915"/>
                  </a:lnTo>
                  <a:lnTo>
                    <a:pt x="6180" y="128775"/>
                  </a:lnTo>
                  <a:lnTo>
                    <a:pt x="8846" y="141176"/>
                  </a:lnTo>
                  <a:lnTo>
                    <a:pt x="11770" y="153116"/>
                  </a:lnTo>
                  <a:lnTo>
                    <a:pt x="14877" y="164669"/>
                  </a:lnTo>
                  <a:lnTo>
                    <a:pt x="18088" y="175840"/>
                  </a:lnTo>
                  <a:lnTo>
                    <a:pt x="20489" y="183827"/>
                  </a:lnTo>
                  <a:lnTo>
                    <a:pt x="21014" y="184959"/>
                  </a:lnTo>
                  <a:lnTo>
                    <a:pt x="20066" y="180136"/>
                  </a:lnTo>
                  <a:lnTo>
                    <a:pt x="18338" y="171098"/>
                  </a:lnTo>
                  <a:lnTo>
                    <a:pt x="16496" y="159214"/>
                  </a:lnTo>
                  <a:lnTo>
                    <a:pt x="14893" y="145432"/>
                  </a:lnTo>
                  <a:lnTo>
                    <a:pt x="13630" y="130388"/>
                  </a:lnTo>
                  <a:lnTo>
                    <a:pt x="12692" y="114507"/>
                  </a:lnTo>
                  <a:lnTo>
                    <a:pt x="12022" y="98072"/>
                  </a:lnTo>
                  <a:lnTo>
                    <a:pt x="11721" y="81437"/>
                  </a:lnTo>
                  <a:lnTo>
                    <a:pt x="12042" y="65030"/>
                  </a:lnTo>
                  <a:lnTo>
                    <a:pt x="13086" y="49081"/>
                  </a:lnTo>
                  <a:lnTo>
                    <a:pt x="15277" y="34269"/>
                  </a:lnTo>
                  <a:lnTo>
                    <a:pt x="19416" y="21757"/>
                  </a:lnTo>
                  <a:lnTo>
                    <a:pt x="25753" y="11984"/>
                  </a:lnTo>
                  <a:lnTo>
                    <a:pt x="33756" y="5067"/>
                  </a:lnTo>
                  <a:lnTo>
                    <a:pt x="42423" y="1150"/>
                  </a:lnTo>
                  <a:lnTo>
                    <a:pt x="51097" y="0"/>
                  </a:lnTo>
                  <a:lnTo>
                    <a:pt x="59510" y="1293"/>
                  </a:lnTo>
                  <a:lnTo>
                    <a:pt x="67606" y="4801"/>
                  </a:lnTo>
                  <a:lnTo>
                    <a:pt x="75410" y="10189"/>
                  </a:lnTo>
                  <a:lnTo>
                    <a:pt x="82819" y="17056"/>
                  </a:lnTo>
                  <a:lnTo>
                    <a:pt x="89583" y="25025"/>
                  </a:lnTo>
                  <a:lnTo>
                    <a:pt x="95619" y="33789"/>
                  </a:lnTo>
                  <a:lnTo>
                    <a:pt x="100998" y="43113"/>
                  </a:lnTo>
                  <a:lnTo>
                    <a:pt x="105846" y="52824"/>
                  </a:lnTo>
                  <a:lnTo>
                    <a:pt x="110294" y="62805"/>
                  </a:lnTo>
                  <a:lnTo>
                    <a:pt x="114451" y="73135"/>
                  </a:lnTo>
                  <a:lnTo>
                    <a:pt x="118404" y="84062"/>
                  </a:lnTo>
                  <a:lnTo>
                    <a:pt x="122210" y="95664"/>
                  </a:lnTo>
                  <a:lnTo>
                    <a:pt x="125763" y="107462"/>
                  </a:lnTo>
                  <a:lnTo>
                    <a:pt x="129146" y="119778"/>
                  </a:lnTo>
                  <a:lnTo>
                    <a:pt x="132661" y="134812"/>
                  </a:lnTo>
                  <a:lnTo>
                    <a:pt x="136870" y="1564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083730" y="4606232"/>
              <a:ext cx="266424" cy="481221"/>
            </a:xfrm>
            <a:custGeom>
              <a:avLst/>
              <a:gdLst/>
              <a:ahLst/>
              <a:cxnLst/>
              <a:rect l="0" t="0" r="0" b="0"/>
              <a:pathLst>
                <a:path w="266424" h="481221">
                  <a:moveTo>
                    <a:pt x="170197" y="36835"/>
                  </a:moveTo>
                  <a:lnTo>
                    <a:pt x="167129" y="28168"/>
                  </a:lnTo>
                  <a:lnTo>
                    <a:pt x="163066" y="21101"/>
                  </a:lnTo>
                  <a:lnTo>
                    <a:pt x="157565" y="15001"/>
                  </a:lnTo>
                  <a:lnTo>
                    <a:pt x="150460" y="9772"/>
                  </a:lnTo>
                  <a:lnTo>
                    <a:pt x="141365" y="5558"/>
                  </a:lnTo>
                  <a:lnTo>
                    <a:pt x="130271" y="2361"/>
                  </a:lnTo>
                  <a:lnTo>
                    <a:pt x="117781" y="366"/>
                  </a:lnTo>
                  <a:lnTo>
                    <a:pt x="104878" y="0"/>
                  </a:lnTo>
                  <a:lnTo>
                    <a:pt x="92173" y="1347"/>
                  </a:lnTo>
                  <a:lnTo>
                    <a:pt x="79886" y="4199"/>
                  </a:lnTo>
                  <a:lnTo>
                    <a:pt x="68028" y="8248"/>
                  </a:lnTo>
                  <a:lnTo>
                    <a:pt x="56546" y="13195"/>
                  </a:lnTo>
                  <a:lnTo>
                    <a:pt x="45682" y="18956"/>
                  </a:lnTo>
                  <a:lnTo>
                    <a:pt x="35978" y="25646"/>
                  </a:lnTo>
                  <a:lnTo>
                    <a:pt x="27632" y="33260"/>
                  </a:lnTo>
                  <a:lnTo>
                    <a:pt x="20534" y="41828"/>
                  </a:lnTo>
                  <a:lnTo>
                    <a:pt x="14449" y="51491"/>
                  </a:lnTo>
                  <a:lnTo>
                    <a:pt x="9141" y="62213"/>
                  </a:lnTo>
                  <a:lnTo>
                    <a:pt x="4727" y="73667"/>
                  </a:lnTo>
                  <a:lnTo>
                    <a:pt x="1658" y="85349"/>
                  </a:lnTo>
                  <a:lnTo>
                    <a:pt x="78" y="96939"/>
                  </a:lnTo>
                  <a:lnTo>
                    <a:pt x="0" y="108161"/>
                  </a:lnTo>
                  <a:lnTo>
                    <a:pt x="1467" y="118697"/>
                  </a:lnTo>
                  <a:lnTo>
                    <a:pt x="4350" y="128443"/>
                  </a:lnTo>
                  <a:lnTo>
                    <a:pt x="8556" y="137309"/>
                  </a:lnTo>
                  <a:lnTo>
                    <a:pt x="14121" y="145127"/>
                  </a:lnTo>
                  <a:lnTo>
                    <a:pt x="20940" y="151902"/>
                  </a:lnTo>
                  <a:lnTo>
                    <a:pt x="28958" y="157623"/>
                  </a:lnTo>
                  <a:lnTo>
                    <a:pt x="38243" y="162176"/>
                  </a:lnTo>
                  <a:lnTo>
                    <a:pt x="48707" y="165616"/>
                  </a:lnTo>
                  <a:lnTo>
                    <a:pt x="59987" y="168283"/>
                  </a:lnTo>
                  <a:lnTo>
                    <a:pt x="71551" y="170698"/>
                  </a:lnTo>
                  <a:lnTo>
                    <a:pt x="83066" y="173180"/>
                  </a:lnTo>
                  <a:lnTo>
                    <a:pt x="94408" y="175849"/>
                  </a:lnTo>
                  <a:lnTo>
                    <a:pt x="105557" y="178720"/>
                  </a:lnTo>
                  <a:lnTo>
                    <a:pt x="116533" y="181771"/>
                  </a:lnTo>
                  <a:lnTo>
                    <a:pt x="127209" y="185124"/>
                  </a:lnTo>
                  <a:lnTo>
                    <a:pt x="137312" y="189053"/>
                  </a:lnTo>
                  <a:lnTo>
                    <a:pt x="146741" y="193659"/>
                  </a:lnTo>
                  <a:lnTo>
                    <a:pt x="155549" y="198888"/>
                  </a:lnTo>
                  <a:lnTo>
                    <a:pt x="163852" y="204621"/>
                  </a:lnTo>
                  <a:lnTo>
                    <a:pt x="171772" y="210738"/>
                  </a:lnTo>
                  <a:lnTo>
                    <a:pt x="179414" y="217133"/>
                  </a:lnTo>
                  <a:lnTo>
                    <a:pt x="186860" y="223725"/>
                  </a:lnTo>
                  <a:lnTo>
                    <a:pt x="194168" y="230458"/>
                  </a:lnTo>
                  <a:lnTo>
                    <a:pt x="201383" y="237454"/>
                  </a:lnTo>
                  <a:lnTo>
                    <a:pt x="208533" y="244989"/>
                  </a:lnTo>
                  <a:lnTo>
                    <a:pt x="215641" y="253172"/>
                  </a:lnTo>
                  <a:lnTo>
                    <a:pt x="222720" y="261958"/>
                  </a:lnTo>
                  <a:lnTo>
                    <a:pt x="229779" y="271233"/>
                  </a:lnTo>
                  <a:lnTo>
                    <a:pt x="236820" y="280891"/>
                  </a:lnTo>
                  <a:lnTo>
                    <a:pt x="243684" y="291156"/>
                  </a:lnTo>
                  <a:lnTo>
                    <a:pt x="250067" y="302564"/>
                  </a:lnTo>
                  <a:lnTo>
                    <a:pt x="255831" y="315311"/>
                  </a:lnTo>
                  <a:lnTo>
                    <a:pt x="260684" y="329127"/>
                  </a:lnTo>
                  <a:lnTo>
                    <a:pt x="264113" y="343470"/>
                  </a:lnTo>
                  <a:lnTo>
                    <a:pt x="265972" y="357967"/>
                  </a:lnTo>
                  <a:lnTo>
                    <a:pt x="266423" y="372275"/>
                  </a:lnTo>
                  <a:lnTo>
                    <a:pt x="265746" y="386029"/>
                  </a:lnTo>
                  <a:lnTo>
                    <a:pt x="264215" y="399086"/>
                  </a:lnTo>
                  <a:lnTo>
                    <a:pt x="261902" y="411328"/>
                  </a:lnTo>
                  <a:lnTo>
                    <a:pt x="258680" y="422564"/>
                  </a:lnTo>
                  <a:lnTo>
                    <a:pt x="254548" y="432787"/>
                  </a:lnTo>
                  <a:lnTo>
                    <a:pt x="249469" y="441976"/>
                  </a:lnTo>
                  <a:lnTo>
                    <a:pt x="243303" y="450011"/>
                  </a:lnTo>
                  <a:lnTo>
                    <a:pt x="236078" y="456937"/>
                  </a:lnTo>
                  <a:lnTo>
                    <a:pt x="227955" y="462929"/>
                  </a:lnTo>
                  <a:lnTo>
                    <a:pt x="219131" y="468196"/>
                  </a:lnTo>
                  <a:lnTo>
                    <a:pt x="209785" y="472919"/>
                  </a:lnTo>
                  <a:lnTo>
                    <a:pt x="199901" y="476923"/>
                  </a:lnTo>
                  <a:lnTo>
                    <a:pt x="189280" y="479708"/>
                  </a:lnTo>
                  <a:lnTo>
                    <a:pt x="177875" y="481100"/>
                  </a:lnTo>
                  <a:lnTo>
                    <a:pt x="165775" y="481220"/>
                  </a:lnTo>
                  <a:lnTo>
                    <a:pt x="153122" y="480312"/>
                  </a:lnTo>
                  <a:lnTo>
                    <a:pt x="140052" y="478623"/>
                  </a:lnTo>
                  <a:lnTo>
                    <a:pt x="126682" y="476202"/>
                  </a:lnTo>
                  <a:lnTo>
                    <a:pt x="113101" y="472907"/>
                  </a:lnTo>
                  <a:lnTo>
                    <a:pt x="99376" y="468730"/>
                  </a:lnTo>
                  <a:lnTo>
                    <a:pt x="85720" y="463791"/>
                  </a:lnTo>
                  <a:lnTo>
                    <a:pt x="72472" y="458253"/>
                  </a:lnTo>
                  <a:lnTo>
                    <a:pt x="59791" y="452275"/>
                  </a:lnTo>
                  <a:lnTo>
                    <a:pt x="47918" y="446289"/>
                  </a:lnTo>
                  <a:lnTo>
                    <a:pt x="35993" y="440404"/>
                  </a:lnTo>
                  <a:lnTo>
                    <a:pt x="21852" y="434102"/>
                  </a:lnTo>
                  <a:lnTo>
                    <a:pt x="1741" y="4263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402645" y="4674653"/>
              <a:ext cx="198724" cy="416165"/>
            </a:xfrm>
            <a:custGeom>
              <a:avLst/>
              <a:gdLst/>
              <a:ahLst/>
              <a:cxnLst/>
              <a:rect l="0" t="0" r="0" b="0"/>
              <a:pathLst>
                <a:path w="198724" h="416165">
                  <a:moveTo>
                    <a:pt x="19738" y="0"/>
                  </a:moveTo>
                  <a:lnTo>
                    <a:pt x="16939" y="8868"/>
                  </a:lnTo>
                  <a:lnTo>
                    <a:pt x="15437" y="17855"/>
                  </a:lnTo>
                  <a:lnTo>
                    <a:pt x="15126" y="27854"/>
                  </a:lnTo>
                  <a:lnTo>
                    <a:pt x="15632" y="39008"/>
                  </a:lnTo>
                  <a:lnTo>
                    <a:pt x="16451" y="51467"/>
                  </a:lnTo>
                  <a:lnTo>
                    <a:pt x="17263" y="65179"/>
                  </a:lnTo>
                  <a:lnTo>
                    <a:pt x="17773" y="79943"/>
                  </a:lnTo>
                  <a:lnTo>
                    <a:pt x="17652" y="95520"/>
                  </a:lnTo>
                  <a:lnTo>
                    <a:pt x="16789" y="111702"/>
                  </a:lnTo>
                  <a:lnTo>
                    <a:pt x="15411" y="128482"/>
                  </a:lnTo>
                  <a:lnTo>
                    <a:pt x="13954" y="146037"/>
                  </a:lnTo>
                  <a:lnTo>
                    <a:pt x="12684" y="164398"/>
                  </a:lnTo>
                  <a:lnTo>
                    <a:pt x="11682" y="183306"/>
                  </a:lnTo>
                  <a:lnTo>
                    <a:pt x="10935" y="202305"/>
                  </a:lnTo>
                  <a:lnTo>
                    <a:pt x="10393" y="221114"/>
                  </a:lnTo>
                  <a:lnTo>
                    <a:pt x="9843" y="239321"/>
                  </a:lnTo>
                  <a:lnTo>
                    <a:pt x="8933" y="256320"/>
                  </a:lnTo>
                  <a:lnTo>
                    <a:pt x="7506" y="271909"/>
                  </a:lnTo>
                  <a:lnTo>
                    <a:pt x="5732" y="286530"/>
                  </a:lnTo>
                  <a:lnTo>
                    <a:pt x="4002" y="301043"/>
                  </a:lnTo>
                  <a:lnTo>
                    <a:pt x="2544" y="315959"/>
                  </a:lnTo>
                  <a:lnTo>
                    <a:pt x="1414" y="331270"/>
                  </a:lnTo>
                  <a:lnTo>
                    <a:pt x="581" y="346636"/>
                  </a:lnTo>
                  <a:lnTo>
                    <a:pt x="0" y="361816"/>
                  </a:lnTo>
                  <a:lnTo>
                    <a:pt x="102" y="376247"/>
                  </a:lnTo>
                  <a:lnTo>
                    <a:pt x="1760" y="389019"/>
                  </a:lnTo>
                  <a:lnTo>
                    <a:pt x="5320" y="399771"/>
                  </a:lnTo>
                  <a:lnTo>
                    <a:pt x="10490" y="408157"/>
                  </a:lnTo>
                  <a:lnTo>
                    <a:pt x="16641" y="413598"/>
                  </a:lnTo>
                  <a:lnTo>
                    <a:pt x="23300" y="416075"/>
                  </a:lnTo>
                  <a:lnTo>
                    <a:pt x="30362" y="416164"/>
                  </a:lnTo>
                  <a:lnTo>
                    <a:pt x="38000" y="414722"/>
                  </a:lnTo>
                  <a:lnTo>
                    <a:pt x="46281" y="412394"/>
                  </a:lnTo>
                  <a:lnTo>
                    <a:pt x="55146" y="409566"/>
                  </a:lnTo>
                  <a:lnTo>
                    <a:pt x="64482" y="406458"/>
                  </a:lnTo>
                  <a:lnTo>
                    <a:pt x="74179" y="403189"/>
                  </a:lnTo>
                  <a:lnTo>
                    <a:pt x="84303" y="399827"/>
                  </a:lnTo>
                  <a:lnTo>
                    <a:pt x="95084" y="396409"/>
                  </a:lnTo>
                  <a:lnTo>
                    <a:pt x="106592" y="392957"/>
                  </a:lnTo>
                  <a:lnTo>
                    <a:pt x="118591" y="389485"/>
                  </a:lnTo>
                  <a:lnTo>
                    <a:pt x="130646" y="385999"/>
                  </a:lnTo>
                  <a:lnTo>
                    <a:pt x="142486" y="382510"/>
                  </a:lnTo>
                  <a:lnTo>
                    <a:pt x="153775" y="379171"/>
                  </a:lnTo>
                  <a:lnTo>
                    <a:pt x="165237" y="375954"/>
                  </a:lnTo>
                  <a:lnTo>
                    <a:pt x="178992" y="372576"/>
                  </a:lnTo>
                  <a:lnTo>
                    <a:pt x="198723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422383" y="4853637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72493" y="0"/>
                  </a:lnTo>
                  <a:lnTo>
                    <a:pt x="61364" y="0"/>
                  </a:lnTo>
                  <a:lnTo>
                    <a:pt x="49785" y="0"/>
                  </a:lnTo>
                  <a:lnTo>
                    <a:pt x="38270" y="0"/>
                  </a:lnTo>
                  <a:lnTo>
                    <a:pt x="26955" y="0"/>
                  </a:lnTo>
                  <a:lnTo>
                    <a:pt x="148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411855" y="4664124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91240" y="2934"/>
                  </a:lnTo>
                  <a:lnTo>
                    <a:pt x="182893" y="5716"/>
                  </a:lnTo>
                  <a:lnTo>
                    <a:pt x="174185" y="8615"/>
                  </a:lnTo>
                  <a:lnTo>
                    <a:pt x="164719" y="11656"/>
                  </a:lnTo>
                  <a:lnTo>
                    <a:pt x="153927" y="14821"/>
                  </a:lnTo>
                  <a:lnTo>
                    <a:pt x="141634" y="18085"/>
                  </a:lnTo>
                  <a:lnTo>
                    <a:pt x="128141" y="21423"/>
                  </a:lnTo>
                  <a:lnTo>
                    <a:pt x="114022" y="24814"/>
                  </a:lnTo>
                  <a:lnTo>
                    <a:pt x="99677" y="28243"/>
                  </a:lnTo>
                  <a:lnTo>
                    <a:pt x="85303" y="31697"/>
                  </a:lnTo>
                  <a:lnTo>
                    <a:pt x="70972" y="35170"/>
                  </a:lnTo>
                  <a:lnTo>
                    <a:pt x="56724" y="38650"/>
                  </a:lnTo>
                  <a:lnTo>
                    <a:pt x="43160" y="41982"/>
                  </a:lnTo>
                  <a:lnTo>
                    <a:pt x="30121" y="45194"/>
                  </a:lnTo>
                  <a:lnTo>
                    <a:pt x="16463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950248" y="4822052"/>
              <a:ext cx="72260" cy="241487"/>
            </a:xfrm>
            <a:custGeom>
              <a:avLst/>
              <a:gdLst/>
              <a:ahLst/>
              <a:cxnLst/>
              <a:rect l="0" t="0" r="0" b="0"/>
              <a:pathLst>
                <a:path w="72260" h="241487">
                  <a:moveTo>
                    <a:pt x="19617" y="105284"/>
                  </a:moveTo>
                  <a:lnTo>
                    <a:pt x="19617" y="117086"/>
                  </a:lnTo>
                  <a:lnTo>
                    <a:pt x="19617" y="128855"/>
                  </a:lnTo>
                  <a:lnTo>
                    <a:pt x="19621" y="141746"/>
                  </a:lnTo>
                  <a:lnTo>
                    <a:pt x="19793" y="155594"/>
                  </a:lnTo>
                  <a:lnTo>
                    <a:pt x="20442" y="169922"/>
                  </a:lnTo>
                  <a:lnTo>
                    <a:pt x="21696" y="184388"/>
                  </a:lnTo>
                  <a:lnTo>
                    <a:pt x="23521" y="198665"/>
                  </a:lnTo>
                  <a:lnTo>
                    <a:pt x="25818" y="212392"/>
                  </a:lnTo>
                  <a:lnTo>
                    <a:pt x="28435" y="225388"/>
                  </a:lnTo>
                  <a:lnTo>
                    <a:pt x="29916" y="236068"/>
                  </a:lnTo>
                  <a:lnTo>
                    <a:pt x="28877" y="241486"/>
                  </a:lnTo>
                  <a:lnTo>
                    <a:pt x="26382" y="240781"/>
                  </a:lnTo>
                  <a:lnTo>
                    <a:pt x="23243" y="235013"/>
                  </a:lnTo>
                  <a:lnTo>
                    <a:pt x="19834" y="225870"/>
                  </a:lnTo>
                  <a:lnTo>
                    <a:pt x="16320" y="215084"/>
                  </a:lnTo>
                  <a:lnTo>
                    <a:pt x="12778" y="203723"/>
                  </a:lnTo>
                  <a:lnTo>
                    <a:pt x="9400" y="192131"/>
                  </a:lnTo>
                  <a:lnTo>
                    <a:pt x="6501" y="180190"/>
                  </a:lnTo>
                  <a:lnTo>
                    <a:pt x="4218" y="167814"/>
                  </a:lnTo>
                  <a:lnTo>
                    <a:pt x="2512" y="155021"/>
                  </a:lnTo>
                  <a:lnTo>
                    <a:pt x="1284" y="141883"/>
                  </a:lnTo>
                  <a:lnTo>
                    <a:pt x="425" y="128485"/>
                  </a:lnTo>
                  <a:lnTo>
                    <a:pt x="0" y="115060"/>
                  </a:lnTo>
                  <a:lnTo>
                    <a:pt x="239" y="101972"/>
                  </a:lnTo>
                  <a:lnTo>
                    <a:pt x="1222" y="89398"/>
                  </a:lnTo>
                  <a:lnTo>
                    <a:pt x="3205" y="77497"/>
                  </a:lnTo>
                  <a:lnTo>
                    <a:pt x="6670" y="66498"/>
                  </a:lnTo>
                  <a:lnTo>
                    <a:pt x="11743" y="56432"/>
                  </a:lnTo>
                  <a:lnTo>
                    <a:pt x="18082" y="47179"/>
                  </a:lnTo>
                  <a:lnTo>
                    <a:pt x="25093" y="38571"/>
                  </a:lnTo>
                  <a:lnTo>
                    <a:pt x="32356" y="30451"/>
                  </a:lnTo>
                  <a:lnTo>
                    <a:pt x="39555" y="22987"/>
                  </a:lnTo>
                  <a:lnTo>
                    <a:pt x="47205" y="15931"/>
                  </a:lnTo>
                  <a:lnTo>
                    <a:pt x="57089" y="8660"/>
                  </a:lnTo>
                  <a:lnTo>
                    <a:pt x="7225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038272" y="4896065"/>
              <a:ext cx="102101" cy="178671"/>
            </a:xfrm>
            <a:custGeom>
              <a:avLst/>
              <a:gdLst/>
              <a:ahLst/>
              <a:cxnLst/>
              <a:rect l="0" t="0" r="0" b="0"/>
              <a:pathLst>
                <a:path w="102101" h="178671">
                  <a:moveTo>
                    <a:pt x="26350" y="83914"/>
                  </a:moveTo>
                  <a:lnTo>
                    <a:pt x="35151" y="80980"/>
                  </a:lnTo>
                  <a:lnTo>
                    <a:pt x="43498" y="78198"/>
                  </a:lnTo>
                  <a:lnTo>
                    <a:pt x="52192" y="75294"/>
                  </a:lnTo>
                  <a:lnTo>
                    <a:pt x="61140" y="72081"/>
                  </a:lnTo>
                  <a:lnTo>
                    <a:pt x="69987" y="68268"/>
                  </a:lnTo>
                  <a:lnTo>
                    <a:pt x="78516" y="63741"/>
                  </a:lnTo>
                  <a:lnTo>
                    <a:pt x="86359" y="58232"/>
                  </a:lnTo>
                  <a:lnTo>
                    <a:pt x="92940" y="51247"/>
                  </a:lnTo>
                  <a:lnTo>
                    <a:pt x="98050" y="42670"/>
                  </a:lnTo>
                  <a:lnTo>
                    <a:pt x="101326" y="33164"/>
                  </a:lnTo>
                  <a:lnTo>
                    <a:pt x="102100" y="23939"/>
                  </a:lnTo>
                  <a:lnTo>
                    <a:pt x="100249" y="15677"/>
                  </a:lnTo>
                  <a:lnTo>
                    <a:pt x="96090" y="8846"/>
                  </a:lnTo>
                  <a:lnTo>
                    <a:pt x="90103" y="3942"/>
                  </a:lnTo>
                  <a:lnTo>
                    <a:pt x="82753" y="1026"/>
                  </a:lnTo>
                  <a:lnTo>
                    <a:pt x="74585" y="0"/>
                  </a:lnTo>
                  <a:lnTo>
                    <a:pt x="66199" y="809"/>
                  </a:lnTo>
                  <a:lnTo>
                    <a:pt x="57937" y="3239"/>
                  </a:lnTo>
                  <a:lnTo>
                    <a:pt x="49918" y="7137"/>
                  </a:lnTo>
                  <a:lnTo>
                    <a:pt x="42146" y="12493"/>
                  </a:lnTo>
                  <a:lnTo>
                    <a:pt x="34588" y="19167"/>
                  </a:lnTo>
                  <a:lnTo>
                    <a:pt x="27358" y="26917"/>
                  </a:lnTo>
                  <a:lnTo>
                    <a:pt x="20721" y="35490"/>
                  </a:lnTo>
                  <a:lnTo>
                    <a:pt x="14777" y="44667"/>
                  </a:lnTo>
                  <a:lnTo>
                    <a:pt x="9631" y="54439"/>
                  </a:lnTo>
                  <a:lnTo>
                    <a:pt x="5474" y="64983"/>
                  </a:lnTo>
                  <a:lnTo>
                    <a:pt x="2316" y="76328"/>
                  </a:lnTo>
                  <a:lnTo>
                    <a:pt x="348" y="88048"/>
                  </a:lnTo>
                  <a:lnTo>
                    <a:pt x="0" y="99383"/>
                  </a:lnTo>
                  <a:lnTo>
                    <a:pt x="1361" y="109932"/>
                  </a:lnTo>
                  <a:lnTo>
                    <a:pt x="4223" y="119640"/>
                  </a:lnTo>
                  <a:lnTo>
                    <a:pt x="8278" y="128622"/>
                  </a:lnTo>
                  <a:lnTo>
                    <a:pt x="13230" y="137030"/>
                  </a:lnTo>
                  <a:lnTo>
                    <a:pt x="18993" y="144846"/>
                  </a:lnTo>
                  <a:lnTo>
                    <a:pt x="25685" y="151884"/>
                  </a:lnTo>
                  <a:lnTo>
                    <a:pt x="33281" y="158100"/>
                  </a:lnTo>
                  <a:lnTo>
                    <a:pt x="41192" y="163445"/>
                  </a:lnTo>
                  <a:lnTo>
                    <a:pt x="49120" y="168310"/>
                  </a:lnTo>
                  <a:lnTo>
                    <a:pt x="57756" y="173123"/>
                  </a:lnTo>
                  <a:lnTo>
                    <a:pt x="68463" y="1786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096207" y="4903575"/>
              <a:ext cx="185792" cy="413317"/>
            </a:xfrm>
            <a:custGeom>
              <a:avLst/>
              <a:gdLst/>
              <a:ahLst/>
              <a:cxnLst/>
              <a:rect l="0" t="0" r="0" b="0"/>
              <a:pathLst>
                <a:path w="185792" h="413317">
                  <a:moveTo>
                    <a:pt x="136870" y="118518"/>
                  </a:moveTo>
                  <a:lnTo>
                    <a:pt x="145538" y="115450"/>
                  </a:lnTo>
                  <a:lnTo>
                    <a:pt x="152604" y="111387"/>
                  </a:lnTo>
                  <a:lnTo>
                    <a:pt x="158709" y="105895"/>
                  </a:lnTo>
                  <a:lnTo>
                    <a:pt x="164111" y="99135"/>
                  </a:lnTo>
                  <a:lnTo>
                    <a:pt x="168973" y="91337"/>
                  </a:lnTo>
                  <a:lnTo>
                    <a:pt x="173423" y="82740"/>
                  </a:lnTo>
                  <a:lnTo>
                    <a:pt x="177244" y="73554"/>
                  </a:lnTo>
                  <a:lnTo>
                    <a:pt x="179907" y="63949"/>
                  </a:lnTo>
                  <a:lnTo>
                    <a:pt x="181212" y="54054"/>
                  </a:lnTo>
                  <a:lnTo>
                    <a:pt x="181104" y="44124"/>
                  </a:lnTo>
                  <a:lnTo>
                    <a:pt x="179512" y="34532"/>
                  </a:lnTo>
                  <a:lnTo>
                    <a:pt x="176540" y="25459"/>
                  </a:lnTo>
                  <a:lnTo>
                    <a:pt x="172104" y="17231"/>
                  </a:lnTo>
                  <a:lnTo>
                    <a:pt x="165854" y="10382"/>
                  </a:lnTo>
                  <a:lnTo>
                    <a:pt x="157770" y="5083"/>
                  </a:lnTo>
                  <a:lnTo>
                    <a:pt x="148428" y="1508"/>
                  </a:lnTo>
                  <a:lnTo>
                    <a:pt x="138781" y="0"/>
                  </a:lnTo>
                  <a:lnTo>
                    <a:pt x="129413" y="546"/>
                  </a:lnTo>
                  <a:lnTo>
                    <a:pt x="120687" y="3013"/>
                  </a:lnTo>
                  <a:lnTo>
                    <a:pt x="112906" y="7327"/>
                  </a:lnTo>
                  <a:lnTo>
                    <a:pt x="106121" y="13262"/>
                  </a:lnTo>
                  <a:lnTo>
                    <a:pt x="100210" y="20498"/>
                  </a:lnTo>
                  <a:lnTo>
                    <a:pt x="94989" y="28717"/>
                  </a:lnTo>
                  <a:lnTo>
                    <a:pt x="90289" y="37654"/>
                  </a:lnTo>
                  <a:lnTo>
                    <a:pt x="86129" y="47262"/>
                  </a:lnTo>
                  <a:lnTo>
                    <a:pt x="82707" y="57697"/>
                  </a:lnTo>
                  <a:lnTo>
                    <a:pt x="80075" y="68973"/>
                  </a:lnTo>
                  <a:lnTo>
                    <a:pt x="78307" y="80816"/>
                  </a:lnTo>
                  <a:lnTo>
                    <a:pt x="77568" y="92766"/>
                  </a:lnTo>
                  <a:lnTo>
                    <a:pt x="77861" y="104536"/>
                  </a:lnTo>
                  <a:lnTo>
                    <a:pt x="79362" y="115710"/>
                  </a:lnTo>
                  <a:lnTo>
                    <a:pt x="82498" y="125682"/>
                  </a:lnTo>
                  <a:lnTo>
                    <a:pt x="87345" y="134223"/>
                  </a:lnTo>
                  <a:lnTo>
                    <a:pt x="93533" y="140957"/>
                  </a:lnTo>
                  <a:lnTo>
                    <a:pt x="100442" y="145207"/>
                  </a:lnTo>
                  <a:lnTo>
                    <a:pt x="107635" y="146837"/>
                  </a:lnTo>
                  <a:lnTo>
                    <a:pt x="114733" y="146000"/>
                  </a:lnTo>
                  <a:lnTo>
                    <a:pt x="121338" y="142863"/>
                  </a:lnTo>
                  <a:lnTo>
                    <a:pt x="127322" y="137780"/>
                  </a:lnTo>
                  <a:lnTo>
                    <a:pt x="133675" y="132018"/>
                  </a:lnTo>
                  <a:lnTo>
                    <a:pt x="141048" y="127828"/>
                  </a:lnTo>
                  <a:lnTo>
                    <a:pt x="148175" y="126747"/>
                  </a:lnTo>
                  <a:lnTo>
                    <a:pt x="154547" y="129121"/>
                  </a:lnTo>
                  <a:lnTo>
                    <a:pt x="160168" y="134579"/>
                  </a:lnTo>
                  <a:lnTo>
                    <a:pt x="165180" y="142663"/>
                  </a:lnTo>
                  <a:lnTo>
                    <a:pt x="169738" y="153064"/>
                  </a:lnTo>
                  <a:lnTo>
                    <a:pt x="173963" y="165395"/>
                  </a:lnTo>
                  <a:lnTo>
                    <a:pt x="177792" y="179067"/>
                  </a:lnTo>
                  <a:lnTo>
                    <a:pt x="180986" y="193383"/>
                  </a:lnTo>
                  <a:lnTo>
                    <a:pt x="183463" y="207899"/>
                  </a:lnTo>
                  <a:lnTo>
                    <a:pt x="185126" y="222407"/>
                  </a:lnTo>
                  <a:lnTo>
                    <a:pt x="185791" y="236835"/>
                  </a:lnTo>
                  <a:lnTo>
                    <a:pt x="185454" y="251163"/>
                  </a:lnTo>
                  <a:lnTo>
                    <a:pt x="184094" y="265073"/>
                  </a:lnTo>
                  <a:lnTo>
                    <a:pt x="181583" y="277968"/>
                  </a:lnTo>
                  <a:lnTo>
                    <a:pt x="177965" y="289607"/>
                  </a:lnTo>
                  <a:lnTo>
                    <a:pt x="173248" y="300068"/>
                  </a:lnTo>
                  <a:lnTo>
                    <a:pt x="167333" y="309563"/>
                  </a:lnTo>
                  <a:lnTo>
                    <a:pt x="160280" y="318319"/>
                  </a:lnTo>
                  <a:lnTo>
                    <a:pt x="152275" y="326370"/>
                  </a:lnTo>
                  <a:lnTo>
                    <a:pt x="143530" y="333566"/>
                  </a:lnTo>
                  <a:lnTo>
                    <a:pt x="134241" y="339898"/>
                  </a:lnTo>
                  <a:lnTo>
                    <a:pt x="124565" y="345643"/>
                  </a:lnTo>
                  <a:lnTo>
                    <a:pt x="114617" y="351269"/>
                  </a:lnTo>
                  <a:lnTo>
                    <a:pt x="104482" y="357053"/>
                  </a:lnTo>
                  <a:lnTo>
                    <a:pt x="94218" y="362921"/>
                  </a:lnTo>
                  <a:lnTo>
                    <a:pt x="83867" y="368561"/>
                  </a:lnTo>
                  <a:lnTo>
                    <a:pt x="73463" y="373805"/>
                  </a:lnTo>
                  <a:lnTo>
                    <a:pt x="63187" y="378801"/>
                  </a:lnTo>
                  <a:lnTo>
                    <a:pt x="53361" y="383915"/>
                  </a:lnTo>
                  <a:lnTo>
                    <a:pt x="44126" y="389346"/>
                  </a:lnTo>
                  <a:lnTo>
                    <a:pt x="35563" y="394829"/>
                  </a:lnTo>
                  <a:lnTo>
                    <a:pt x="26831" y="400257"/>
                  </a:lnTo>
                  <a:lnTo>
                    <a:pt x="16050" y="406110"/>
                  </a:lnTo>
                  <a:lnTo>
                    <a:pt x="0" y="4133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359419" y="5001036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68" y="11668"/>
                  </a:lnTo>
                  <a:lnTo>
                    <a:pt x="708" y="22157"/>
                  </a:lnTo>
                  <a:lnTo>
                    <a:pt x="1999" y="32450"/>
                  </a:lnTo>
                  <a:lnTo>
                    <a:pt x="3695" y="42470"/>
                  </a:lnTo>
                  <a:lnTo>
                    <a:pt x="5546" y="52836"/>
                  </a:lnTo>
                  <a:lnTo>
                    <a:pt x="7713" y="65583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348891" y="487469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420595" y="4948394"/>
              <a:ext cx="101306" cy="148282"/>
            </a:xfrm>
            <a:custGeom>
              <a:avLst/>
              <a:gdLst/>
              <a:ahLst/>
              <a:cxnLst/>
              <a:rect l="0" t="0" r="0" b="0"/>
              <a:pathLst>
                <a:path w="101306" h="148282">
                  <a:moveTo>
                    <a:pt x="65166" y="31585"/>
                  </a:moveTo>
                  <a:lnTo>
                    <a:pt x="59232" y="25986"/>
                  </a:lnTo>
                  <a:lnTo>
                    <a:pt x="53027" y="22982"/>
                  </a:lnTo>
                  <a:lnTo>
                    <a:pt x="45941" y="22373"/>
                  </a:lnTo>
                  <a:lnTo>
                    <a:pt x="38346" y="23905"/>
                  </a:lnTo>
                  <a:lnTo>
                    <a:pt x="30996" y="27489"/>
                  </a:lnTo>
                  <a:lnTo>
                    <a:pt x="24309" y="32879"/>
                  </a:lnTo>
                  <a:lnTo>
                    <a:pt x="18361" y="39724"/>
                  </a:lnTo>
                  <a:lnTo>
                    <a:pt x="13064" y="47666"/>
                  </a:lnTo>
                  <a:lnTo>
                    <a:pt x="8291" y="56407"/>
                  </a:lnTo>
                  <a:lnTo>
                    <a:pt x="4240" y="65711"/>
                  </a:lnTo>
                  <a:lnTo>
                    <a:pt x="1416" y="75408"/>
                  </a:lnTo>
                  <a:lnTo>
                    <a:pt x="0" y="85374"/>
                  </a:lnTo>
                  <a:lnTo>
                    <a:pt x="33" y="95524"/>
                  </a:lnTo>
                  <a:lnTo>
                    <a:pt x="1574" y="105798"/>
                  </a:lnTo>
                  <a:lnTo>
                    <a:pt x="4510" y="116142"/>
                  </a:lnTo>
                  <a:lnTo>
                    <a:pt x="8923" y="126038"/>
                  </a:lnTo>
                  <a:lnTo>
                    <a:pt x="15158" y="134545"/>
                  </a:lnTo>
                  <a:lnTo>
                    <a:pt x="23232" y="141255"/>
                  </a:lnTo>
                  <a:lnTo>
                    <a:pt x="32566" y="145927"/>
                  </a:lnTo>
                  <a:lnTo>
                    <a:pt x="42209" y="148246"/>
                  </a:lnTo>
                  <a:lnTo>
                    <a:pt x="51577" y="148281"/>
                  </a:lnTo>
                  <a:lnTo>
                    <a:pt x="60475" y="146220"/>
                  </a:lnTo>
                  <a:lnTo>
                    <a:pt x="68903" y="142187"/>
                  </a:lnTo>
                  <a:lnTo>
                    <a:pt x="76931" y="136439"/>
                  </a:lnTo>
                  <a:lnTo>
                    <a:pt x="84322" y="129160"/>
                  </a:lnTo>
                  <a:lnTo>
                    <a:pt x="90542" y="120381"/>
                  </a:lnTo>
                  <a:lnTo>
                    <a:pt x="95390" y="110260"/>
                  </a:lnTo>
                  <a:lnTo>
                    <a:pt x="98817" y="99211"/>
                  </a:lnTo>
                  <a:lnTo>
                    <a:pt x="100751" y="87802"/>
                  </a:lnTo>
                  <a:lnTo>
                    <a:pt x="101305" y="76395"/>
                  </a:lnTo>
                  <a:lnTo>
                    <a:pt x="100561" y="65296"/>
                  </a:lnTo>
                  <a:lnTo>
                    <a:pt x="98474" y="54843"/>
                  </a:lnTo>
                  <a:lnTo>
                    <a:pt x="95149" y="45151"/>
                  </a:lnTo>
                  <a:lnTo>
                    <a:pt x="90720" y="36264"/>
                  </a:lnTo>
                  <a:lnTo>
                    <a:pt x="84646" y="27273"/>
                  </a:lnTo>
                  <a:lnTo>
                    <a:pt x="74152" y="16270"/>
                  </a:lnTo>
                  <a:lnTo>
                    <a:pt x="5463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560875" y="4932909"/>
              <a:ext cx="103872" cy="157995"/>
            </a:xfrm>
            <a:custGeom>
              <a:avLst/>
              <a:gdLst/>
              <a:ahLst/>
              <a:cxnLst/>
              <a:rect l="0" t="0" r="0" b="0"/>
              <a:pathLst>
                <a:path w="103872" h="157995">
                  <a:moveTo>
                    <a:pt x="9114" y="120770"/>
                  </a:moveTo>
                  <a:lnTo>
                    <a:pt x="9248" y="132371"/>
                  </a:lnTo>
                  <a:lnTo>
                    <a:pt x="10528" y="142219"/>
                  </a:lnTo>
                  <a:lnTo>
                    <a:pt x="13070" y="151165"/>
                  </a:lnTo>
                  <a:lnTo>
                    <a:pt x="14867" y="157377"/>
                  </a:lnTo>
                  <a:lnTo>
                    <a:pt x="13961" y="157994"/>
                  </a:lnTo>
                  <a:lnTo>
                    <a:pt x="11597" y="153307"/>
                  </a:lnTo>
                  <a:lnTo>
                    <a:pt x="8786" y="144602"/>
                  </a:lnTo>
                  <a:lnTo>
                    <a:pt x="6177" y="133056"/>
                  </a:lnTo>
                  <a:lnTo>
                    <a:pt x="4046" y="119563"/>
                  </a:lnTo>
                  <a:lnTo>
                    <a:pt x="2424" y="104912"/>
                  </a:lnTo>
                  <a:lnTo>
                    <a:pt x="1243" y="89838"/>
                  </a:lnTo>
                  <a:lnTo>
                    <a:pt x="409" y="74770"/>
                  </a:lnTo>
                  <a:lnTo>
                    <a:pt x="0" y="60038"/>
                  </a:lnTo>
                  <a:lnTo>
                    <a:pt x="247" y="45981"/>
                  </a:lnTo>
                  <a:lnTo>
                    <a:pt x="1237" y="32726"/>
                  </a:lnTo>
                  <a:lnTo>
                    <a:pt x="3222" y="20858"/>
                  </a:lnTo>
                  <a:lnTo>
                    <a:pt x="6691" y="11467"/>
                  </a:lnTo>
                  <a:lnTo>
                    <a:pt x="11765" y="4936"/>
                  </a:lnTo>
                  <a:lnTo>
                    <a:pt x="18105" y="1177"/>
                  </a:lnTo>
                  <a:lnTo>
                    <a:pt x="25117" y="0"/>
                  </a:lnTo>
                  <a:lnTo>
                    <a:pt x="32385" y="1026"/>
                  </a:lnTo>
                  <a:lnTo>
                    <a:pt x="39703" y="3948"/>
                  </a:lnTo>
                  <a:lnTo>
                    <a:pt x="46989" y="8633"/>
                  </a:lnTo>
                  <a:lnTo>
                    <a:pt x="54213" y="14850"/>
                  </a:lnTo>
                  <a:lnTo>
                    <a:pt x="61217" y="22292"/>
                  </a:lnTo>
                  <a:lnTo>
                    <a:pt x="67700" y="30655"/>
                  </a:lnTo>
                  <a:lnTo>
                    <a:pt x="73547" y="39687"/>
                  </a:lnTo>
                  <a:lnTo>
                    <a:pt x="78795" y="49193"/>
                  </a:lnTo>
                  <a:lnTo>
                    <a:pt x="83554" y="59026"/>
                  </a:lnTo>
                  <a:lnTo>
                    <a:pt x="87937" y="69085"/>
                  </a:lnTo>
                  <a:lnTo>
                    <a:pt x="91896" y="79420"/>
                  </a:lnTo>
                  <a:lnTo>
                    <a:pt x="95605" y="91552"/>
                  </a:lnTo>
                  <a:lnTo>
                    <a:pt x="99392" y="109899"/>
                  </a:lnTo>
                  <a:lnTo>
                    <a:pt x="103871" y="1418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937324" y="4948394"/>
              <a:ext cx="100588" cy="154935"/>
            </a:xfrm>
            <a:custGeom>
              <a:avLst/>
              <a:gdLst/>
              <a:ahLst/>
              <a:cxnLst/>
              <a:rect l="0" t="0" r="0" b="0"/>
              <a:pathLst>
                <a:path w="100588" h="154935">
                  <a:moveTo>
                    <a:pt x="64334" y="0"/>
                  </a:moveTo>
                  <a:lnTo>
                    <a:pt x="52733" y="133"/>
                  </a:lnTo>
                  <a:lnTo>
                    <a:pt x="42884" y="1413"/>
                  </a:lnTo>
                  <a:lnTo>
                    <a:pt x="33884" y="4012"/>
                  </a:lnTo>
                  <a:lnTo>
                    <a:pt x="25614" y="7904"/>
                  </a:lnTo>
                  <a:lnTo>
                    <a:pt x="18236" y="13185"/>
                  </a:lnTo>
                  <a:lnTo>
                    <a:pt x="11776" y="19776"/>
                  </a:lnTo>
                  <a:lnTo>
                    <a:pt x="6442" y="27621"/>
                  </a:lnTo>
                  <a:lnTo>
                    <a:pt x="2684" y="36780"/>
                  </a:lnTo>
                  <a:lnTo>
                    <a:pt x="603" y="47156"/>
                  </a:lnTo>
                  <a:lnTo>
                    <a:pt x="0" y="58375"/>
                  </a:lnTo>
                  <a:lnTo>
                    <a:pt x="576" y="69896"/>
                  </a:lnTo>
                  <a:lnTo>
                    <a:pt x="2039" y="81384"/>
                  </a:lnTo>
                  <a:lnTo>
                    <a:pt x="4307" y="92706"/>
                  </a:lnTo>
                  <a:lnTo>
                    <a:pt x="7498" y="103841"/>
                  </a:lnTo>
                  <a:lnTo>
                    <a:pt x="11610" y="114804"/>
                  </a:lnTo>
                  <a:lnTo>
                    <a:pt x="16674" y="125302"/>
                  </a:lnTo>
                  <a:lnTo>
                    <a:pt x="22831" y="134753"/>
                  </a:lnTo>
                  <a:lnTo>
                    <a:pt x="30045" y="142912"/>
                  </a:lnTo>
                  <a:lnTo>
                    <a:pt x="37992" y="149374"/>
                  </a:lnTo>
                  <a:lnTo>
                    <a:pt x="46164" y="153434"/>
                  </a:lnTo>
                  <a:lnTo>
                    <a:pt x="54251" y="154934"/>
                  </a:lnTo>
                  <a:lnTo>
                    <a:pt x="62138" y="154007"/>
                  </a:lnTo>
                  <a:lnTo>
                    <a:pt x="69812" y="150811"/>
                  </a:lnTo>
                  <a:lnTo>
                    <a:pt x="77298" y="145653"/>
                  </a:lnTo>
                  <a:lnTo>
                    <a:pt x="84308" y="138619"/>
                  </a:lnTo>
                  <a:lnTo>
                    <a:pt x="90263" y="129479"/>
                  </a:lnTo>
                  <a:lnTo>
                    <a:pt x="94931" y="118306"/>
                  </a:lnTo>
                  <a:lnTo>
                    <a:pt x="98236" y="105737"/>
                  </a:lnTo>
                  <a:lnTo>
                    <a:pt x="100088" y="92772"/>
                  </a:lnTo>
                  <a:lnTo>
                    <a:pt x="100587" y="80022"/>
                  </a:lnTo>
                  <a:lnTo>
                    <a:pt x="99805" y="67871"/>
                  </a:lnTo>
                  <a:lnTo>
                    <a:pt x="97692" y="56638"/>
                  </a:lnTo>
                  <a:lnTo>
                    <a:pt x="94353" y="46386"/>
                  </a:lnTo>
                  <a:lnTo>
                    <a:pt x="90117" y="37105"/>
                  </a:lnTo>
                  <a:lnTo>
                    <a:pt x="84933" y="27799"/>
                  </a:lnTo>
                  <a:lnTo>
                    <a:pt x="77233" y="1653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054911" y="4652540"/>
              <a:ext cx="94147" cy="432725"/>
            </a:xfrm>
            <a:custGeom>
              <a:avLst/>
              <a:gdLst/>
              <a:ahLst/>
              <a:cxnLst/>
              <a:rect l="0" t="0" r="0" b="0"/>
              <a:pathLst>
                <a:path w="94147" h="432725">
                  <a:moveTo>
                    <a:pt x="73089" y="432724"/>
                  </a:moveTo>
                  <a:lnTo>
                    <a:pt x="70222" y="423855"/>
                  </a:lnTo>
                  <a:lnTo>
                    <a:pt x="68080" y="414869"/>
                  </a:lnTo>
                  <a:lnTo>
                    <a:pt x="66473" y="404878"/>
                  </a:lnTo>
                  <a:lnTo>
                    <a:pt x="65120" y="394070"/>
                  </a:lnTo>
                  <a:lnTo>
                    <a:pt x="63622" y="382907"/>
                  </a:lnTo>
                  <a:lnTo>
                    <a:pt x="61771" y="371697"/>
                  </a:lnTo>
                  <a:lnTo>
                    <a:pt x="59532" y="360412"/>
                  </a:lnTo>
                  <a:lnTo>
                    <a:pt x="56951" y="348779"/>
                  </a:lnTo>
                  <a:lnTo>
                    <a:pt x="54097" y="336660"/>
                  </a:lnTo>
                  <a:lnTo>
                    <a:pt x="50875" y="324065"/>
                  </a:lnTo>
                  <a:lnTo>
                    <a:pt x="47034" y="311071"/>
                  </a:lnTo>
                  <a:lnTo>
                    <a:pt x="42493" y="297770"/>
                  </a:lnTo>
                  <a:lnTo>
                    <a:pt x="37476" y="284243"/>
                  </a:lnTo>
                  <a:lnTo>
                    <a:pt x="32417" y="270556"/>
                  </a:lnTo>
                  <a:lnTo>
                    <a:pt x="27571" y="256758"/>
                  </a:lnTo>
                  <a:lnTo>
                    <a:pt x="23013" y="242881"/>
                  </a:lnTo>
                  <a:lnTo>
                    <a:pt x="18725" y="228951"/>
                  </a:lnTo>
                  <a:lnTo>
                    <a:pt x="14663" y="214986"/>
                  </a:lnTo>
                  <a:lnTo>
                    <a:pt x="10934" y="200998"/>
                  </a:lnTo>
                  <a:lnTo>
                    <a:pt x="7803" y="186993"/>
                  </a:lnTo>
                  <a:lnTo>
                    <a:pt x="5362" y="172977"/>
                  </a:lnTo>
                  <a:lnTo>
                    <a:pt x="3552" y="158954"/>
                  </a:lnTo>
                  <a:lnTo>
                    <a:pt x="2254" y="144926"/>
                  </a:lnTo>
                  <a:lnTo>
                    <a:pt x="1344" y="130890"/>
                  </a:lnTo>
                  <a:lnTo>
                    <a:pt x="715" y="116683"/>
                  </a:lnTo>
                  <a:lnTo>
                    <a:pt x="284" y="102000"/>
                  </a:lnTo>
                  <a:lnTo>
                    <a:pt x="0" y="86724"/>
                  </a:lnTo>
                  <a:lnTo>
                    <a:pt x="146" y="71380"/>
                  </a:lnTo>
                  <a:lnTo>
                    <a:pt x="1310" y="56992"/>
                  </a:lnTo>
                  <a:lnTo>
                    <a:pt x="3737" y="44062"/>
                  </a:lnTo>
                  <a:lnTo>
                    <a:pt x="7675" y="32756"/>
                  </a:lnTo>
                  <a:lnTo>
                    <a:pt x="13524" y="23152"/>
                  </a:lnTo>
                  <a:lnTo>
                    <a:pt x="21310" y="15110"/>
                  </a:lnTo>
                  <a:lnTo>
                    <a:pt x="30607" y="8675"/>
                  </a:lnTo>
                  <a:lnTo>
                    <a:pt x="40749" y="4160"/>
                  </a:lnTo>
                  <a:lnTo>
                    <a:pt x="51255" y="1557"/>
                  </a:lnTo>
                  <a:lnTo>
                    <a:pt x="61426" y="435"/>
                  </a:lnTo>
                  <a:lnTo>
                    <a:pt x="71262" y="0"/>
                  </a:lnTo>
                  <a:lnTo>
                    <a:pt x="81620" y="210"/>
                  </a:lnTo>
                  <a:lnTo>
                    <a:pt x="94146" y="1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980601" y="4885223"/>
              <a:ext cx="147400" cy="21057"/>
            </a:xfrm>
            <a:custGeom>
              <a:avLst/>
              <a:gdLst/>
              <a:ahLst/>
              <a:cxnLst/>
              <a:rect l="0" t="0" r="0" b="0"/>
              <a:pathLst>
                <a:path w="147400" h="21057">
                  <a:moveTo>
                    <a:pt x="147399" y="0"/>
                  </a:moveTo>
                  <a:lnTo>
                    <a:pt x="138597" y="2933"/>
                  </a:lnTo>
                  <a:lnTo>
                    <a:pt x="130251" y="5716"/>
                  </a:lnTo>
                  <a:lnTo>
                    <a:pt x="121547" y="8606"/>
                  </a:lnTo>
                  <a:lnTo>
                    <a:pt x="112253" y="11301"/>
                  </a:lnTo>
                  <a:lnTo>
                    <a:pt x="102111" y="13169"/>
                  </a:lnTo>
                  <a:lnTo>
                    <a:pt x="91066" y="13935"/>
                  </a:lnTo>
                  <a:lnTo>
                    <a:pt x="79226" y="13968"/>
                  </a:lnTo>
                  <a:lnTo>
                    <a:pt x="66756" y="14063"/>
                  </a:lnTo>
                  <a:lnTo>
                    <a:pt x="53831" y="14682"/>
                  </a:lnTo>
                  <a:lnTo>
                    <a:pt x="41193" y="15785"/>
                  </a:lnTo>
                  <a:lnTo>
                    <a:pt x="28892" y="17111"/>
                  </a:lnTo>
                  <a:lnTo>
                    <a:pt x="15852" y="18783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538611" y="4790466"/>
              <a:ext cx="52643" cy="389556"/>
            </a:xfrm>
            <a:custGeom>
              <a:avLst/>
              <a:gdLst/>
              <a:ahLst/>
              <a:cxnLst/>
              <a:rect l="0" t="0" r="0" b="0"/>
              <a:pathLst>
                <a:path w="52643" h="3895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71"/>
                  </a:lnTo>
                  <a:lnTo>
                    <a:pt x="177" y="50664"/>
                  </a:lnTo>
                  <a:lnTo>
                    <a:pt x="825" y="66289"/>
                  </a:lnTo>
                  <a:lnTo>
                    <a:pt x="2080" y="83251"/>
                  </a:lnTo>
                  <a:lnTo>
                    <a:pt x="3905" y="100834"/>
                  </a:lnTo>
                  <a:lnTo>
                    <a:pt x="6201" y="117858"/>
                  </a:lnTo>
                  <a:lnTo>
                    <a:pt x="8853" y="133709"/>
                  </a:lnTo>
                  <a:lnTo>
                    <a:pt x="11598" y="148467"/>
                  </a:lnTo>
                  <a:lnTo>
                    <a:pt x="14055" y="162604"/>
                  </a:lnTo>
                  <a:lnTo>
                    <a:pt x="16040" y="176483"/>
                  </a:lnTo>
                  <a:lnTo>
                    <a:pt x="17710" y="190128"/>
                  </a:lnTo>
                  <a:lnTo>
                    <a:pt x="19447" y="203312"/>
                  </a:lnTo>
                  <a:lnTo>
                    <a:pt x="21469" y="215943"/>
                  </a:lnTo>
                  <a:lnTo>
                    <a:pt x="23829" y="228548"/>
                  </a:lnTo>
                  <a:lnTo>
                    <a:pt x="26493" y="242144"/>
                  </a:lnTo>
                  <a:lnTo>
                    <a:pt x="29399" y="257213"/>
                  </a:lnTo>
                  <a:lnTo>
                    <a:pt x="32486" y="273419"/>
                  </a:lnTo>
                  <a:lnTo>
                    <a:pt x="35705" y="289915"/>
                  </a:lnTo>
                  <a:lnTo>
                    <a:pt x="39011" y="306150"/>
                  </a:lnTo>
                  <a:lnTo>
                    <a:pt x="42225" y="321720"/>
                  </a:lnTo>
                  <a:lnTo>
                    <a:pt x="45344" y="337943"/>
                  </a:lnTo>
                  <a:lnTo>
                    <a:pt x="48641" y="358473"/>
                  </a:lnTo>
                  <a:lnTo>
                    <a:pt x="52642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338570" y="4751065"/>
              <a:ext cx="336913" cy="39402"/>
            </a:xfrm>
            <a:custGeom>
              <a:avLst/>
              <a:gdLst/>
              <a:ahLst/>
              <a:cxnLst/>
              <a:rect l="0" t="0" r="0" b="0"/>
              <a:pathLst>
                <a:path w="336913" h="39402">
                  <a:moveTo>
                    <a:pt x="336912" y="7815"/>
                  </a:moveTo>
                  <a:lnTo>
                    <a:pt x="325109" y="4948"/>
                  </a:lnTo>
                  <a:lnTo>
                    <a:pt x="313340" y="2806"/>
                  </a:lnTo>
                  <a:lnTo>
                    <a:pt x="300446" y="1208"/>
                  </a:lnTo>
                  <a:lnTo>
                    <a:pt x="286424" y="200"/>
                  </a:lnTo>
                  <a:lnTo>
                    <a:pt x="271447" y="0"/>
                  </a:lnTo>
                  <a:lnTo>
                    <a:pt x="255726" y="656"/>
                  </a:lnTo>
                  <a:lnTo>
                    <a:pt x="239450" y="2067"/>
                  </a:lnTo>
                  <a:lnTo>
                    <a:pt x="222778" y="4079"/>
                  </a:lnTo>
                  <a:lnTo>
                    <a:pt x="205827" y="6538"/>
                  </a:lnTo>
                  <a:lnTo>
                    <a:pt x="188685" y="9152"/>
                  </a:lnTo>
                  <a:lnTo>
                    <a:pt x="171410" y="11520"/>
                  </a:lnTo>
                  <a:lnTo>
                    <a:pt x="154055" y="13447"/>
                  </a:lnTo>
                  <a:lnTo>
                    <a:pt x="136977" y="15077"/>
                  </a:lnTo>
                  <a:lnTo>
                    <a:pt x="120808" y="16786"/>
                  </a:lnTo>
                  <a:lnTo>
                    <a:pt x="105817" y="18786"/>
                  </a:lnTo>
                  <a:lnTo>
                    <a:pt x="91785" y="20962"/>
                  </a:lnTo>
                  <a:lnTo>
                    <a:pt x="78206" y="22969"/>
                  </a:lnTo>
                  <a:lnTo>
                    <a:pt x="64748" y="24622"/>
                  </a:lnTo>
                  <a:lnTo>
                    <a:pt x="51665" y="26085"/>
                  </a:lnTo>
                  <a:lnTo>
                    <a:pt x="38331" y="28044"/>
                  </a:lnTo>
                  <a:lnTo>
                    <a:pt x="22449" y="31788"/>
                  </a:lnTo>
                  <a:lnTo>
                    <a:pt x="0" y="394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664954" y="4822052"/>
              <a:ext cx="242156" cy="357970"/>
            </a:xfrm>
            <a:custGeom>
              <a:avLst/>
              <a:gdLst/>
              <a:ahLst/>
              <a:cxnLst/>
              <a:rect l="0" t="0" r="0" b="0"/>
              <a:pathLst>
                <a:path w="242156" h="357970">
                  <a:moveTo>
                    <a:pt x="242155" y="0"/>
                  </a:moveTo>
                  <a:lnTo>
                    <a:pt x="236355" y="5934"/>
                  </a:lnTo>
                  <a:lnTo>
                    <a:pt x="231430" y="12139"/>
                  </a:lnTo>
                  <a:lnTo>
                    <a:pt x="226923" y="19240"/>
                  </a:lnTo>
                  <a:lnTo>
                    <a:pt x="222529" y="27353"/>
                  </a:lnTo>
                  <a:lnTo>
                    <a:pt x="217867" y="36647"/>
                  </a:lnTo>
                  <a:lnTo>
                    <a:pt x="212748" y="47090"/>
                  </a:lnTo>
                  <a:lnTo>
                    <a:pt x="206997" y="58343"/>
                  </a:lnTo>
                  <a:lnTo>
                    <a:pt x="200377" y="69881"/>
                  </a:lnTo>
                  <a:lnTo>
                    <a:pt x="192855" y="81376"/>
                  </a:lnTo>
                  <a:lnTo>
                    <a:pt x="184870" y="92703"/>
                  </a:lnTo>
                  <a:lnTo>
                    <a:pt x="177205" y="103840"/>
                  </a:lnTo>
                  <a:lnTo>
                    <a:pt x="170269" y="114817"/>
                  </a:lnTo>
                  <a:lnTo>
                    <a:pt x="163800" y="125833"/>
                  </a:lnTo>
                  <a:lnTo>
                    <a:pt x="157084" y="137230"/>
                  </a:lnTo>
                  <a:lnTo>
                    <a:pt x="149714" y="149153"/>
                  </a:lnTo>
                  <a:lnTo>
                    <a:pt x="141781" y="161264"/>
                  </a:lnTo>
                  <a:lnTo>
                    <a:pt x="133675" y="172862"/>
                  </a:lnTo>
                  <a:lnTo>
                    <a:pt x="125662" y="183596"/>
                  </a:lnTo>
                  <a:lnTo>
                    <a:pt x="117841" y="193769"/>
                  </a:lnTo>
                  <a:lnTo>
                    <a:pt x="110216" y="204128"/>
                  </a:lnTo>
                  <a:lnTo>
                    <a:pt x="102758" y="215094"/>
                  </a:lnTo>
                  <a:lnTo>
                    <a:pt x="95429" y="226597"/>
                  </a:lnTo>
                  <a:lnTo>
                    <a:pt x="88193" y="238251"/>
                  </a:lnTo>
                  <a:lnTo>
                    <a:pt x="81026" y="249800"/>
                  </a:lnTo>
                  <a:lnTo>
                    <a:pt x="73906" y="261149"/>
                  </a:lnTo>
                  <a:lnTo>
                    <a:pt x="66819" y="272295"/>
                  </a:lnTo>
                  <a:lnTo>
                    <a:pt x="59755" y="283267"/>
                  </a:lnTo>
                  <a:lnTo>
                    <a:pt x="52705" y="293938"/>
                  </a:lnTo>
                  <a:lnTo>
                    <a:pt x="45665" y="304037"/>
                  </a:lnTo>
                  <a:lnTo>
                    <a:pt x="38636" y="313458"/>
                  </a:lnTo>
                  <a:lnTo>
                    <a:pt x="31727" y="322147"/>
                  </a:lnTo>
                  <a:lnTo>
                    <a:pt x="24369" y="330978"/>
                  </a:lnTo>
                  <a:lnTo>
                    <a:pt x="14796" y="34184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686010" y="4748352"/>
              <a:ext cx="252685" cy="494840"/>
            </a:xfrm>
            <a:custGeom>
              <a:avLst/>
              <a:gdLst/>
              <a:ahLst/>
              <a:cxnLst/>
              <a:rect l="0" t="0" r="0" b="0"/>
              <a:pathLst>
                <a:path w="252685" h="494840">
                  <a:moveTo>
                    <a:pt x="0" y="0"/>
                  </a:moveTo>
                  <a:lnTo>
                    <a:pt x="3000" y="8868"/>
                  </a:lnTo>
                  <a:lnTo>
                    <a:pt x="6422" y="17855"/>
                  </a:lnTo>
                  <a:lnTo>
                    <a:pt x="10614" y="27846"/>
                  </a:lnTo>
                  <a:lnTo>
                    <a:pt x="15343" y="38653"/>
                  </a:lnTo>
                  <a:lnTo>
                    <a:pt x="20175" y="49817"/>
                  </a:lnTo>
                  <a:lnTo>
                    <a:pt x="24857" y="61022"/>
                  </a:lnTo>
                  <a:lnTo>
                    <a:pt x="29465" y="72134"/>
                  </a:lnTo>
                  <a:lnTo>
                    <a:pt x="34316" y="83118"/>
                  </a:lnTo>
                  <a:lnTo>
                    <a:pt x="39578" y="93984"/>
                  </a:lnTo>
                  <a:lnTo>
                    <a:pt x="45263" y="104754"/>
                  </a:lnTo>
                  <a:lnTo>
                    <a:pt x="51312" y="115452"/>
                  </a:lnTo>
                  <a:lnTo>
                    <a:pt x="57644" y="126101"/>
                  </a:lnTo>
                  <a:lnTo>
                    <a:pt x="64186" y="136883"/>
                  </a:lnTo>
                  <a:lnTo>
                    <a:pt x="70876" y="148113"/>
                  </a:lnTo>
                  <a:lnTo>
                    <a:pt x="77671" y="159932"/>
                  </a:lnTo>
                  <a:lnTo>
                    <a:pt x="84539" y="172310"/>
                  </a:lnTo>
                  <a:lnTo>
                    <a:pt x="91455" y="185152"/>
                  </a:lnTo>
                  <a:lnTo>
                    <a:pt x="98404" y="198347"/>
                  </a:lnTo>
                  <a:lnTo>
                    <a:pt x="105378" y="211802"/>
                  </a:lnTo>
                  <a:lnTo>
                    <a:pt x="112366" y="225440"/>
                  </a:lnTo>
                  <a:lnTo>
                    <a:pt x="119364" y="239210"/>
                  </a:lnTo>
                  <a:lnTo>
                    <a:pt x="126369" y="253237"/>
                  </a:lnTo>
                  <a:lnTo>
                    <a:pt x="133379" y="267799"/>
                  </a:lnTo>
                  <a:lnTo>
                    <a:pt x="140393" y="283003"/>
                  </a:lnTo>
                  <a:lnTo>
                    <a:pt x="147408" y="298637"/>
                  </a:lnTo>
                  <a:lnTo>
                    <a:pt x="154423" y="314286"/>
                  </a:lnTo>
                  <a:lnTo>
                    <a:pt x="161441" y="329698"/>
                  </a:lnTo>
                  <a:lnTo>
                    <a:pt x="168459" y="344639"/>
                  </a:lnTo>
                  <a:lnTo>
                    <a:pt x="175477" y="358825"/>
                  </a:lnTo>
                  <a:lnTo>
                    <a:pt x="182496" y="372185"/>
                  </a:lnTo>
                  <a:lnTo>
                    <a:pt x="189514" y="384971"/>
                  </a:lnTo>
                  <a:lnTo>
                    <a:pt x="196533" y="397637"/>
                  </a:lnTo>
                  <a:lnTo>
                    <a:pt x="203552" y="410456"/>
                  </a:lnTo>
                  <a:lnTo>
                    <a:pt x="210570" y="423357"/>
                  </a:lnTo>
                  <a:lnTo>
                    <a:pt x="217589" y="436025"/>
                  </a:lnTo>
                  <a:lnTo>
                    <a:pt x="224599" y="448276"/>
                  </a:lnTo>
                  <a:lnTo>
                    <a:pt x="231297" y="459645"/>
                  </a:lnTo>
                  <a:lnTo>
                    <a:pt x="237746" y="470424"/>
                  </a:lnTo>
                  <a:lnTo>
                    <a:pt x="244515" y="481559"/>
                  </a:lnTo>
                  <a:lnTo>
                    <a:pt x="252684" y="494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590614" y="105284"/>
            <a:ext cx="3202402" cy="538274"/>
            <a:chOff x="2590614" y="105284"/>
            <a:chExt cx="3202402" cy="538274"/>
          </a:xfrm>
        </p:grpSpPr>
        <p:sp>
          <p:nvSpPr>
            <p:cNvPr id="2" name="Freeform 1"/>
            <p:cNvSpPr/>
            <p:nvPr/>
          </p:nvSpPr>
          <p:spPr>
            <a:xfrm>
              <a:off x="2590614" y="147398"/>
              <a:ext cx="385352" cy="347271"/>
            </a:xfrm>
            <a:custGeom>
              <a:avLst/>
              <a:gdLst/>
              <a:ahLst/>
              <a:cxnLst/>
              <a:rect l="0" t="0" r="0" b="0"/>
              <a:pathLst>
                <a:path w="385352" h="347271">
                  <a:moveTo>
                    <a:pt x="30981" y="31586"/>
                  </a:moveTo>
                  <a:lnTo>
                    <a:pt x="25181" y="37588"/>
                  </a:lnTo>
                  <a:lnTo>
                    <a:pt x="20257" y="44432"/>
                  </a:lnTo>
                  <a:lnTo>
                    <a:pt x="15759" y="52825"/>
                  </a:lnTo>
                  <a:lnTo>
                    <a:pt x="11711" y="62625"/>
                  </a:lnTo>
                  <a:lnTo>
                    <a:pt x="8346" y="73588"/>
                  </a:lnTo>
                  <a:lnTo>
                    <a:pt x="5737" y="85449"/>
                  </a:lnTo>
                  <a:lnTo>
                    <a:pt x="3810" y="97972"/>
                  </a:lnTo>
                  <a:lnTo>
                    <a:pt x="2431" y="110969"/>
                  </a:lnTo>
                  <a:lnTo>
                    <a:pt x="1465" y="124302"/>
                  </a:lnTo>
                  <a:lnTo>
                    <a:pt x="798" y="138032"/>
                  </a:lnTo>
                  <a:lnTo>
                    <a:pt x="341" y="152394"/>
                  </a:lnTo>
                  <a:lnTo>
                    <a:pt x="36" y="167458"/>
                  </a:lnTo>
                  <a:lnTo>
                    <a:pt x="0" y="182830"/>
                  </a:lnTo>
                  <a:lnTo>
                    <a:pt x="508" y="197770"/>
                  </a:lnTo>
                  <a:lnTo>
                    <a:pt x="1671" y="211892"/>
                  </a:lnTo>
                  <a:lnTo>
                    <a:pt x="3606" y="225153"/>
                  </a:lnTo>
                  <a:lnTo>
                    <a:pt x="6508" y="237673"/>
                  </a:lnTo>
                  <a:lnTo>
                    <a:pt x="10389" y="249609"/>
                  </a:lnTo>
                  <a:lnTo>
                    <a:pt x="15114" y="260948"/>
                  </a:lnTo>
                  <a:lnTo>
                    <a:pt x="20502" y="271504"/>
                  </a:lnTo>
                  <a:lnTo>
                    <a:pt x="26388" y="281236"/>
                  </a:lnTo>
                  <a:lnTo>
                    <a:pt x="32797" y="290078"/>
                  </a:lnTo>
                  <a:lnTo>
                    <a:pt x="39930" y="297872"/>
                  </a:lnTo>
                  <a:lnTo>
                    <a:pt x="47840" y="304624"/>
                  </a:lnTo>
                  <a:lnTo>
                    <a:pt x="56440" y="310158"/>
                  </a:lnTo>
                  <a:lnTo>
                    <a:pt x="65592" y="314052"/>
                  </a:lnTo>
                  <a:lnTo>
                    <a:pt x="75152" y="316222"/>
                  </a:lnTo>
                  <a:lnTo>
                    <a:pt x="84842" y="316713"/>
                  </a:lnTo>
                  <a:lnTo>
                    <a:pt x="94268" y="315531"/>
                  </a:lnTo>
                  <a:lnTo>
                    <a:pt x="103235" y="312848"/>
                  </a:lnTo>
                  <a:lnTo>
                    <a:pt x="111729" y="308946"/>
                  </a:lnTo>
                  <a:lnTo>
                    <a:pt x="119821" y="304119"/>
                  </a:lnTo>
                  <a:lnTo>
                    <a:pt x="127599" y="298609"/>
                  </a:lnTo>
                  <a:lnTo>
                    <a:pt x="135147" y="292284"/>
                  </a:lnTo>
                  <a:lnTo>
                    <a:pt x="142528" y="284675"/>
                  </a:lnTo>
                  <a:lnTo>
                    <a:pt x="149790" y="275632"/>
                  </a:lnTo>
                  <a:lnTo>
                    <a:pt x="156804" y="265456"/>
                  </a:lnTo>
                  <a:lnTo>
                    <a:pt x="163287" y="254709"/>
                  </a:lnTo>
                  <a:lnTo>
                    <a:pt x="169145" y="243820"/>
                  </a:lnTo>
                  <a:lnTo>
                    <a:pt x="174951" y="234528"/>
                  </a:lnTo>
                  <a:lnTo>
                    <a:pt x="180922" y="229648"/>
                  </a:lnTo>
                  <a:lnTo>
                    <a:pt x="186223" y="229861"/>
                  </a:lnTo>
                  <a:lnTo>
                    <a:pt x="190833" y="234259"/>
                  </a:lnTo>
                  <a:lnTo>
                    <a:pt x="194990" y="241700"/>
                  </a:lnTo>
                  <a:lnTo>
                    <a:pt x="199046" y="251099"/>
                  </a:lnTo>
                  <a:lnTo>
                    <a:pt x="203423" y="261479"/>
                  </a:lnTo>
                  <a:lnTo>
                    <a:pt x="208317" y="272242"/>
                  </a:lnTo>
                  <a:lnTo>
                    <a:pt x="213732" y="283098"/>
                  </a:lnTo>
                  <a:lnTo>
                    <a:pt x="219588" y="293933"/>
                  </a:lnTo>
                  <a:lnTo>
                    <a:pt x="225789" y="304699"/>
                  </a:lnTo>
                  <a:lnTo>
                    <a:pt x="232410" y="315067"/>
                  </a:lnTo>
                  <a:lnTo>
                    <a:pt x="239685" y="324433"/>
                  </a:lnTo>
                  <a:lnTo>
                    <a:pt x="247690" y="332541"/>
                  </a:lnTo>
                  <a:lnTo>
                    <a:pt x="256354" y="339138"/>
                  </a:lnTo>
                  <a:lnTo>
                    <a:pt x="265548" y="343822"/>
                  </a:lnTo>
                  <a:lnTo>
                    <a:pt x="275136" y="346554"/>
                  </a:lnTo>
                  <a:lnTo>
                    <a:pt x="284846" y="347270"/>
                  </a:lnTo>
                  <a:lnTo>
                    <a:pt x="294284" y="345714"/>
                  </a:lnTo>
                  <a:lnTo>
                    <a:pt x="303259" y="341960"/>
                  </a:lnTo>
                  <a:lnTo>
                    <a:pt x="311760" y="336188"/>
                  </a:lnTo>
                  <a:lnTo>
                    <a:pt x="319855" y="328502"/>
                  </a:lnTo>
                  <a:lnTo>
                    <a:pt x="327631" y="319150"/>
                  </a:lnTo>
                  <a:lnTo>
                    <a:pt x="335007" y="308465"/>
                  </a:lnTo>
                  <a:lnTo>
                    <a:pt x="341741" y="296778"/>
                  </a:lnTo>
                  <a:lnTo>
                    <a:pt x="347755" y="284364"/>
                  </a:lnTo>
                  <a:lnTo>
                    <a:pt x="353117" y="271437"/>
                  </a:lnTo>
                  <a:lnTo>
                    <a:pt x="357953" y="258154"/>
                  </a:lnTo>
                  <a:lnTo>
                    <a:pt x="362392" y="244621"/>
                  </a:lnTo>
                  <a:lnTo>
                    <a:pt x="366543" y="230754"/>
                  </a:lnTo>
                  <a:lnTo>
                    <a:pt x="370492" y="216298"/>
                  </a:lnTo>
                  <a:lnTo>
                    <a:pt x="374296" y="201166"/>
                  </a:lnTo>
                  <a:lnTo>
                    <a:pt x="377834" y="185578"/>
                  </a:lnTo>
                  <a:lnTo>
                    <a:pt x="380830" y="169961"/>
                  </a:lnTo>
                  <a:lnTo>
                    <a:pt x="383173" y="154562"/>
                  </a:lnTo>
                  <a:lnTo>
                    <a:pt x="384745" y="139289"/>
                  </a:lnTo>
                  <a:lnTo>
                    <a:pt x="385351" y="123816"/>
                  </a:lnTo>
                  <a:lnTo>
                    <a:pt x="384978" y="107969"/>
                  </a:lnTo>
                  <a:lnTo>
                    <a:pt x="383762" y="92056"/>
                  </a:lnTo>
                  <a:lnTo>
                    <a:pt x="381883" y="76744"/>
                  </a:lnTo>
                  <a:lnTo>
                    <a:pt x="379515" y="62379"/>
                  </a:lnTo>
                  <a:lnTo>
                    <a:pt x="376951" y="49220"/>
                  </a:lnTo>
                  <a:lnTo>
                    <a:pt x="374346" y="36218"/>
                  </a:lnTo>
                  <a:lnTo>
                    <a:pt x="371476" y="21117"/>
                  </a:lnTo>
                  <a:lnTo>
                    <a:pt x="3678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38102" y="335755"/>
              <a:ext cx="194147" cy="158330"/>
            </a:xfrm>
            <a:custGeom>
              <a:avLst/>
              <a:gdLst/>
              <a:ahLst/>
              <a:cxnLst/>
              <a:rect l="0" t="0" r="0" b="0"/>
              <a:pathLst>
                <a:path w="194147" h="158330">
                  <a:moveTo>
                    <a:pt x="109918" y="32742"/>
                  </a:moveTo>
                  <a:lnTo>
                    <a:pt x="106850" y="24075"/>
                  </a:lnTo>
                  <a:lnTo>
                    <a:pt x="102788" y="17008"/>
                  </a:lnTo>
                  <a:lnTo>
                    <a:pt x="97295" y="10912"/>
                  </a:lnTo>
                  <a:lnTo>
                    <a:pt x="90535" y="5856"/>
                  </a:lnTo>
                  <a:lnTo>
                    <a:pt x="82738" y="2291"/>
                  </a:lnTo>
                  <a:lnTo>
                    <a:pt x="74145" y="343"/>
                  </a:lnTo>
                  <a:lnTo>
                    <a:pt x="65133" y="0"/>
                  </a:lnTo>
                  <a:lnTo>
                    <a:pt x="56175" y="1282"/>
                  </a:lnTo>
                  <a:lnTo>
                    <a:pt x="47529" y="4036"/>
                  </a:lnTo>
                  <a:lnTo>
                    <a:pt x="39252" y="8154"/>
                  </a:lnTo>
                  <a:lnTo>
                    <a:pt x="31307" y="13659"/>
                  </a:lnTo>
                  <a:lnTo>
                    <a:pt x="23637" y="20438"/>
                  </a:lnTo>
                  <a:lnTo>
                    <a:pt x="16502" y="28429"/>
                  </a:lnTo>
                  <a:lnTo>
                    <a:pt x="10461" y="37695"/>
                  </a:lnTo>
                  <a:lnTo>
                    <a:pt x="5736" y="48151"/>
                  </a:lnTo>
                  <a:lnTo>
                    <a:pt x="2393" y="59596"/>
                  </a:lnTo>
                  <a:lnTo>
                    <a:pt x="516" y="71802"/>
                  </a:lnTo>
                  <a:lnTo>
                    <a:pt x="0" y="84564"/>
                  </a:lnTo>
                  <a:lnTo>
                    <a:pt x="771" y="97555"/>
                  </a:lnTo>
                  <a:lnTo>
                    <a:pt x="2876" y="110351"/>
                  </a:lnTo>
                  <a:lnTo>
                    <a:pt x="6223" y="122719"/>
                  </a:lnTo>
                  <a:lnTo>
                    <a:pt x="10927" y="134142"/>
                  </a:lnTo>
                  <a:lnTo>
                    <a:pt x="17365" y="143756"/>
                  </a:lnTo>
                  <a:lnTo>
                    <a:pt x="25573" y="151242"/>
                  </a:lnTo>
                  <a:lnTo>
                    <a:pt x="34830" y="156285"/>
                  </a:lnTo>
                  <a:lnTo>
                    <a:pt x="43888" y="158329"/>
                  </a:lnTo>
                  <a:lnTo>
                    <a:pt x="52052" y="157369"/>
                  </a:lnTo>
                  <a:lnTo>
                    <a:pt x="59326" y="153827"/>
                  </a:lnTo>
                  <a:lnTo>
                    <a:pt x="66126" y="148262"/>
                  </a:lnTo>
                  <a:lnTo>
                    <a:pt x="72765" y="141189"/>
                  </a:lnTo>
                  <a:lnTo>
                    <a:pt x="79071" y="132869"/>
                  </a:lnTo>
                  <a:lnTo>
                    <a:pt x="84488" y="123317"/>
                  </a:lnTo>
                  <a:lnTo>
                    <a:pt x="88772" y="112641"/>
                  </a:lnTo>
                  <a:lnTo>
                    <a:pt x="92143" y="101202"/>
                  </a:lnTo>
                  <a:lnTo>
                    <a:pt x="95096" y="89525"/>
                  </a:lnTo>
                  <a:lnTo>
                    <a:pt x="97976" y="77998"/>
                  </a:lnTo>
                  <a:lnTo>
                    <a:pt x="101075" y="69161"/>
                  </a:lnTo>
                  <a:lnTo>
                    <a:pt x="104261" y="66159"/>
                  </a:lnTo>
                  <a:lnTo>
                    <a:pt x="107086" y="68123"/>
                  </a:lnTo>
                  <a:lnTo>
                    <a:pt x="109728" y="73354"/>
                  </a:lnTo>
                  <a:lnTo>
                    <a:pt x="112577" y="80431"/>
                  </a:lnTo>
                  <a:lnTo>
                    <a:pt x="116045" y="88259"/>
                  </a:lnTo>
                  <a:lnTo>
                    <a:pt x="120288" y="96225"/>
                  </a:lnTo>
                  <a:lnTo>
                    <a:pt x="125581" y="103749"/>
                  </a:lnTo>
                  <a:lnTo>
                    <a:pt x="132409" y="110146"/>
                  </a:lnTo>
                  <a:lnTo>
                    <a:pt x="140875" y="115161"/>
                  </a:lnTo>
                  <a:lnTo>
                    <a:pt x="150373" y="118898"/>
                  </a:lnTo>
                  <a:lnTo>
                    <a:pt x="160803" y="121988"/>
                  </a:lnTo>
                  <a:lnTo>
                    <a:pt x="174200" y="124700"/>
                  </a:lnTo>
                  <a:lnTo>
                    <a:pt x="194146" y="127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53305" y="168455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5"/>
                  </a:lnTo>
                  <a:lnTo>
                    <a:pt x="5" y="99267"/>
                  </a:lnTo>
                  <a:lnTo>
                    <a:pt x="177" y="118708"/>
                  </a:lnTo>
                  <a:lnTo>
                    <a:pt x="826" y="138123"/>
                  </a:lnTo>
                  <a:lnTo>
                    <a:pt x="2074" y="157244"/>
                  </a:lnTo>
                  <a:lnTo>
                    <a:pt x="3727" y="175844"/>
                  </a:lnTo>
                  <a:lnTo>
                    <a:pt x="5375" y="193646"/>
                  </a:lnTo>
                  <a:lnTo>
                    <a:pt x="6778" y="210585"/>
                  </a:lnTo>
                  <a:lnTo>
                    <a:pt x="7871" y="226758"/>
                  </a:lnTo>
                  <a:lnTo>
                    <a:pt x="8679" y="242321"/>
                  </a:lnTo>
                  <a:lnTo>
                    <a:pt x="9257" y="257411"/>
                  </a:lnTo>
                  <a:lnTo>
                    <a:pt x="9663" y="271745"/>
                  </a:lnTo>
                  <a:lnTo>
                    <a:pt x="9987" y="286130"/>
                  </a:lnTo>
                  <a:lnTo>
                    <a:pt x="10260" y="302950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58549" y="30532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721" y="67"/>
                  </a:lnTo>
                  <a:lnTo>
                    <a:pt x="145592" y="707"/>
                  </a:lnTo>
                  <a:lnTo>
                    <a:pt x="133989" y="1999"/>
                  </a:lnTo>
                  <a:lnTo>
                    <a:pt x="121655" y="3686"/>
                  </a:lnTo>
                  <a:lnTo>
                    <a:pt x="108347" y="5354"/>
                  </a:lnTo>
                  <a:lnTo>
                    <a:pt x="94047" y="6772"/>
                  </a:lnTo>
                  <a:lnTo>
                    <a:pt x="79215" y="8043"/>
                  </a:lnTo>
                  <a:lnTo>
                    <a:pt x="64650" y="9502"/>
                  </a:lnTo>
                  <a:lnTo>
                    <a:pt x="50799" y="11330"/>
                  </a:lnTo>
                  <a:lnTo>
                    <a:pt x="38188" y="13398"/>
                  </a:lnTo>
                  <a:lnTo>
                    <a:pt x="26360" y="15549"/>
                  </a:lnTo>
                  <a:lnTo>
                    <a:pt x="14279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95419" y="341360"/>
              <a:ext cx="157929" cy="159388"/>
            </a:xfrm>
            <a:custGeom>
              <a:avLst/>
              <a:gdLst/>
              <a:ahLst/>
              <a:cxnLst/>
              <a:rect l="0" t="0" r="0" b="0"/>
              <a:pathLst>
                <a:path w="157929" h="159388">
                  <a:moveTo>
                    <a:pt x="0" y="58722"/>
                  </a:moveTo>
                  <a:lnTo>
                    <a:pt x="8868" y="61656"/>
                  </a:lnTo>
                  <a:lnTo>
                    <a:pt x="17855" y="64438"/>
                  </a:lnTo>
                  <a:lnTo>
                    <a:pt x="27846" y="67329"/>
                  </a:lnTo>
                  <a:lnTo>
                    <a:pt x="38654" y="70023"/>
                  </a:lnTo>
                  <a:lnTo>
                    <a:pt x="49817" y="71892"/>
                  </a:lnTo>
                  <a:lnTo>
                    <a:pt x="61023" y="72649"/>
                  </a:lnTo>
                  <a:lnTo>
                    <a:pt x="72135" y="72336"/>
                  </a:lnTo>
                  <a:lnTo>
                    <a:pt x="83119" y="71135"/>
                  </a:lnTo>
                  <a:lnTo>
                    <a:pt x="93976" y="69242"/>
                  </a:lnTo>
                  <a:lnTo>
                    <a:pt x="104400" y="66515"/>
                  </a:lnTo>
                  <a:lnTo>
                    <a:pt x="113801" y="62482"/>
                  </a:lnTo>
                  <a:lnTo>
                    <a:pt x="121926" y="56996"/>
                  </a:lnTo>
                  <a:lnTo>
                    <a:pt x="128365" y="50364"/>
                  </a:lnTo>
                  <a:lnTo>
                    <a:pt x="132409" y="43150"/>
                  </a:lnTo>
                  <a:lnTo>
                    <a:pt x="133898" y="35747"/>
                  </a:lnTo>
                  <a:lnTo>
                    <a:pt x="132965" y="28507"/>
                  </a:lnTo>
                  <a:lnTo>
                    <a:pt x="129763" y="21806"/>
                  </a:lnTo>
                  <a:lnTo>
                    <a:pt x="124609" y="15790"/>
                  </a:lnTo>
                  <a:lnTo>
                    <a:pt x="117745" y="10583"/>
                  </a:lnTo>
                  <a:lnTo>
                    <a:pt x="109252" y="6377"/>
                  </a:lnTo>
                  <a:lnTo>
                    <a:pt x="99326" y="3179"/>
                  </a:lnTo>
                  <a:lnTo>
                    <a:pt x="88410" y="1013"/>
                  </a:lnTo>
                  <a:lnTo>
                    <a:pt x="77092" y="0"/>
                  </a:lnTo>
                  <a:lnTo>
                    <a:pt x="65745" y="100"/>
                  </a:lnTo>
                  <a:lnTo>
                    <a:pt x="54687" y="1301"/>
                  </a:lnTo>
                  <a:lnTo>
                    <a:pt x="44261" y="3702"/>
                  </a:lnTo>
                  <a:lnTo>
                    <a:pt x="34592" y="7251"/>
                  </a:lnTo>
                  <a:lnTo>
                    <a:pt x="25947" y="12092"/>
                  </a:lnTo>
                  <a:lnTo>
                    <a:pt x="18811" y="18623"/>
                  </a:lnTo>
                  <a:lnTo>
                    <a:pt x="13310" y="26902"/>
                  </a:lnTo>
                  <a:lnTo>
                    <a:pt x="9430" y="36547"/>
                  </a:lnTo>
                  <a:lnTo>
                    <a:pt x="7183" y="46930"/>
                  </a:lnTo>
                  <a:lnTo>
                    <a:pt x="6415" y="57614"/>
                  </a:lnTo>
                  <a:lnTo>
                    <a:pt x="7016" y="68379"/>
                  </a:lnTo>
                  <a:lnTo>
                    <a:pt x="9005" y="79132"/>
                  </a:lnTo>
                  <a:lnTo>
                    <a:pt x="12266" y="89839"/>
                  </a:lnTo>
                  <a:lnTo>
                    <a:pt x="16572" y="100334"/>
                  </a:lnTo>
                  <a:lnTo>
                    <a:pt x="21678" y="110314"/>
                  </a:lnTo>
                  <a:lnTo>
                    <a:pt x="27376" y="119656"/>
                  </a:lnTo>
                  <a:lnTo>
                    <a:pt x="33658" y="128236"/>
                  </a:lnTo>
                  <a:lnTo>
                    <a:pt x="40706" y="135853"/>
                  </a:lnTo>
                  <a:lnTo>
                    <a:pt x="48563" y="142491"/>
                  </a:lnTo>
                  <a:lnTo>
                    <a:pt x="57298" y="148118"/>
                  </a:lnTo>
                  <a:lnTo>
                    <a:pt x="67072" y="152608"/>
                  </a:lnTo>
                  <a:lnTo>
                    <a:pt x="77868" y="155996"/>
                  </a:lnTo>
                  <a:lnTo>
                    <a:pt x="89374" y="158289"/>
                  </a:lnTo>
                  <a:lnTo>
                    <a:pt x="101088" y="159387"/>
                  </a:lnTo>
                  <a:lnTo>
                    <a:pt x="112692" y="159354"/>
                  </a:lnTo>
                  <a:lnTo>
                    <a:pt x="123622" y="158529"/>
                  </a:lnTo>
                  <a:lnTo>
                    <a:pt x="134060" y="157364"/>
                  </a:lnTo>
                  <a:lnTo>
                    <a:pt x="144915" y="155757"/>
                  </a:lnTo>
                  <a:lnTo>
                    <a:pt x="157928" y="153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71706" y="331816"/>
              <a:ext cx="150098" cy="147333"/>
            </a:xfrm>
            <a:custGeom>
              <a:avLst/>
              <a:gdLst/>
              <a:ahLst/>
              <a:cxnLst/>
              <a:rect l="0" t="0" r="0" b="0"/>
              <a:pathLst>
                <a:path w="150098" h="147333">
                  <a:moveTo>
                    <a:pt x="34283" y="68266"/>
                  </a:moveTo>
                  <a:lnTo>
                    <a:pt x="37150" y="77135"/>
                  </a:lnTo>
                  <a:lnTo>
                    <a:pt x="39292" y="86122"/>
                  </a:lnTo>
                  <a:lnTo>
                    <a:pt x="40900" y="96112"/>
                  </a:lnTo>
                  <a:lnTo>
                    <a:pt x="42253" y="106920"/>
                  </a:lnTo>
                  <a:lnTo>
                    <a:pt x="43750" y="118083"/>
                  </a:lnTo>
                  <a:lnTo>
                    <a:pt x="45564" y="129257"/>
                  </a:lnTo>
                  <a:lnTo>
                    <a:pt x="46448" y="139184"/>
                  </a:lnTo>
                  <a:lnTo>
                    <a:pt x="44717" y="145520"/>
                  </a:lnTo>
                  <a:lnTo>
                    <a:pt x="40958" y="147332"/>
                  </a:lnTo>
                  <a:lnTo>
                    <a:pt x="36316" y="145361"/>
                  </a:lnTo>
                  <a:lnTo>
                    <a:pt x="31515" y="140647"/>
                  </a:lnTo>
                  <a:lnTo>
                    <a:pt x="26867" y="134035"/>
                  </a:lnTo>
                  <a:lnTo>
                    <a:pt x="22457" y="126135"/>
                  </a:lnTo>
                  <a:lnTo>
                    <a:pt x="18278" y="117367"/>
                  </a:lnTo>
                  <a:lnTo>
                    <a:pt x="14288" y="108015"/>
                  </a:lnTo>
                  <a:lnTo>
                    <a:pt x="10441" y="98273"/>
                  </a:lnTo>
                  <a:lnTo>
                    <a:pt x="6708" y="88266"/>
                  </a:lnTo>
                  <a:lnTo>
                    <a:pt x="3384" y="77915"/>
                  </a:lnTo>
                  <a:lnTo>
                    <a:pt x="1063" y="66972"/>
                  </a:lnTo>
                  <a:lnTo>
                    <a:pt x="0" y="55360"/>
                  </a:lnTo>
                  <a:lnTo>
                    <a:pt x="611" y="43629"/>
                  </a:lnTo>
                  <a:lnTo>
                    <a:pt x="3606" y="32818"/>
                  </a:lnTo>
                  <a:lnTo>
                    <a:pt x="9147" y="23444"/>
                  </a:lnTo>
                  <a:lnTo>
                    <a:pt x="16935" y="15678"/>
                  </a:lnTo>
                  <a:lnTo>
                    <a:pt x="26514" y="9603"/>
                  </a:lnTo>
                  <a:lnTo>
                    <a:pt x="37434" y="5080"/>
                  </a:lnTo>
                  <a:lnTo>
                    <a:pt x="49321" y="1991"/>
                  </a:lnTo>
                  <a:lnTo>
                    <a:pt x="61891" y="343"/>
                  </a:lnTo>
                  <a:lnTo>
                    <a:pt x="74923" y="0"/>
                  </a:lnTo>
                  <a:lnTo>
                    <a:pt x="88048" y="569"/>
                  </a:lnTo>
                  <a:lnTo>
                    <a:pt x="102223" y="1534"/>
                  </a:lnTo>
                  <a:lnTo>
                    <a:pt x="120927" y="2976"/>
                  </a:lnTo>
                  <a:lnTo>
                    <a:pt x="150097" y="5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46360" y="124139"/>
              <a:ext cx="101786" cy="381229"/>
            </a:xfrm>
            <a:custGeom>
              <a:avLst/>
              <a:gdLst/>
              <a:ahLst/>
              <a:cxnLst/>
              <a:rect l="0" t="0" r="0" b="0"/>
              <a:pathLst>
                <a:path w="101786" h="381229">
                  <a:moveTo>
                    <a:pt x="59671" y="381228"/>
                  </a:moveTo>
                  <a:lnTo>
                    <a:pt x="56737" y="369493"/>
                  </a:lnTo>
                  <a:lnTo>
                    <a:pt x="53954" y="358364"/>
                  </a:lnTo>
                  <a:lnTo>
                    <a:pt x="51060" y="346761"/>
                  </a:lnTo>
                  <a:lnTo>
                    <a:pt x="48193" y="334428"/>
                  </a:lnTo>
                  <a:lnTo>
                    <a:pt x="45676" y="321119"/>
                  </a:lnTo>
                  <a:lnTo>
                    <a:pt x="43660" y="306814"/>
                  </a:lnTo>
                  <a:lnTo>
                    <a:pt x="41975" y="291810"/>
                  </a:lnTo>
                  <a:lnTo>
                    <a:pt x="40232" y="276596"/>
                  </a:lnTo>
                  <a:lnTo>
                    <a:pt x="38206" y="261478"/>
                  </a:lnTo>
                  <a:lnTo>
                    <a:pt x="35844" y="246567"/>
                  </a:lnTo>
                  <a:lnTo>
                    <a:pt x="33179" y="231869"/>
                  </a:lnTo>
                  <a:lnTo>
                    <a:pt x="30273" y="217352"/>
                  </a:lnTo>
                  <a:lnTo>
                    <a:pt x="27185" y="202976"/>
                  </a:lnTo>
                  <a:lnTo>
                    <a:pt x="23966" y="188703"/>
                  </a:lnTo>
                  <a:lnTo>
                    <a:pt x="20655" y="174504"/>
                  </a:lnTo>
                  <a:lnTo>
                    <a:pt x="17280" y="160356"/>
                  </a:lnTo>
                  <a:lnTo>
                    <a:pt x="13861" y="146244"/>
                  </a:lnTo>
                  <a:lnTo>
                    <a:pt x="10418" y="132151"/>
                  </a:lnTo>
                  <a:lnTo>
                    <a:pt x="7122" y="117907"/>
                  </a:lnTo>
                  <a:lnTo>
                    <a:pt x="4288" y="103198"/>
                  </a:lnTo>
                  <a:lnTo>
                    <a:pt x="2055" y="87901"/>
                  </a:lnTo>
                  <a:lnTo>
                    <a:pt x="556" y="72373"/>
                  </a:lnTo>
                  <a:lnTo>
                    <a:pt x="0" y="57328"/>
                  </a:lnTo>
                  <a:lnTo>
                    <a:pt x="419" y="43150"/>
                  </a:lnTo>
                  <a:lnTo>
                    <a:pt x="2176" y="30360"/>
                  </a:lnTo>
                  <a:lnTo>
                    <a:pt x="6015" y="19753"/>
                  </a:lnTo>
                  <a:lnTo>
                    <a:pt x="12157" y="11556"/>
                  </a:lnTo>
                  <a:lnTo>
                    <a:pt x="20367" y="5680"/>
                  </a:lnTo>
                  <a:lnTo>
                    <a:pt x="30236" y="2004"/>
                  </a:lnTo>
                  <a:lnTo>
                    <a:pt x="41340" y="230"/>
                  </a:lnTo>
                  <a:lnTo>
                    <a:pt x="52918" y="0"/>
                  </a:lnTo>
                  <a:lnTo>
                    <a:pt x="65119" y="1070"/>
                  </a:lnTo>
                  <a:lnTo>
                    <a:pt x="80125" y="4645"/>
                  </a:lnTo>
                  <a:lnTo>
                    <a:pt x="101785" y="127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21803" y="31585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3" y="0"/>
                  </a:lnTo>
                  <a:lnTo>
                    <a:pt x="45796" y="0"/>
                  </a:lnTo>
                  <a:lnTo>
                    <a:pt x="280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47160" y="357968"/>
              <a:ext cx="107237" cy="126780"/>
            </a:xfrm>
            <a:custGeom>
              <a:avLst/>
              <a:gdLst/>
              <a:ahLst/>
              <a:cxnLst/>
              <a:rect l="0" t="0" r="0" b="0"/>
              <a:pathLst>
                <a:path w="107237" h="126780">
                  <a:moveTo>
                    <a:pt x="64156" y="0"/>
                  </a:moveTo>
                  <a:lnTo>
                    <a:pt x="52554" y="134"/>
                  </a:lnTo>
                  <a:lnTo>
                    <a:pt x="42706" y="1415"/>
                  </a:lnTo>
                  <a:lnTo>
                    <a:pt x="33705" y="4013"/>
                  </a:lnTo>
                  <a:lnTo>
                    <a:pt x="25436" y="7905"/>
                  </a:lnTo>
                  <a:lnTo>
                    <a:pt x="18058" y="13186"/>
                  </a:lnTo>
                  <a:lnTo>
                    <a:pt x="11598" y="19781"/>
                  </a:lnTo>
                  <a:lnTo>
                    <a:pt x="6264" y="27800"/>
                  </a:lnTo>
                  <a:lnTo>
                    <a:pt x="2506" y="37607"/>
                  </a:lnTo>
                  <a:lnTo>
                    <a:pt x="429" y="49227"/>
                  </a:lnTo>
                  <a:lnTo>
                    <a:pt x="0" y="61926"/>
                  </a:lnTo>
                  <a:lnTo>
                    <a:pt x="1224" y="74447"/>
                  </a:lnTo>
                  <a:lnTo>
                    <a:pt x="3940" y="86079"/>
                  </a:lnTo>
                  <a:lnTo>
                    <a:pt x="8034" y="96496"/>
                  </a:lnTo>
                  <a:lnTo>
                    <a:pt x="13521" y="105495"/>
                  </a:lnTo>
                  <a:lnTo>
                    <a:pt x="20284" y="113126"/>
                  </a:lnTo>
                  <a:lnTo>
                    <a:pt x="28095" y="119285"/>
                  </a:lnTo>
                  <a:lnTo>
                    <a:pt x="36708" y="123614"/>
                  </a:lnTo>
                  <a:lnTo>
                    <a:pt x="45903" y="126083"/>
                  </a:lnTo>
                  <a:lnTo>
                    <a:pt x="55347" y="126779"/>
                  </a:lnTo>
                  <a:lnTo>
                    <a:pt x="64607" y="125735"/>
                  </a:lnTo>
                  <a:lnTo>
                    <a:pt x="73458" y="123140"/>
                  </a:lnTo>
                  <a:lnTo>
                    <a:pt x="81705" y="119129"/>
                  </a:lnTo>
                  <a:lnTo>
                    <a:pt x="89099" y="113695"/>
                  </a:lnTo>
                  <a:lnTo>
                    <a:pt x="95582" y="106969"/>
                  </a:lnTo>
                  <a:lnTo>
                    <a:pt x="100935" y="99183"/>
                  </a:lnTo>
                  <a:lnTo>
                    <a:pt x="104709" y="90587"/>
                  </a:lnTo>
                  <a:lnTo>
                    <a:pt x="106798" y="81398"/>
                  </a:lnTo>
                  <a:lnTo>
                    <a:pt x="107236" y="71788"/>
                  </a:lnTo>
                  <a:lnTo>
                    <a:pt x="106017" y="61885"/>
                  </a:lnTo>
                  <a:lnTo>
                    <a:pt x="103310" y="51788"/>
                  </a:lnTo>
                  <a:lnTo>
                    <a:pt x="99316" y="41825"/>
                  </a:lnTo>
                  <a:lnTo>
                    <a:pt x="93586" y="31472"/>
                  </a:lnTo>
                  <a:lnTo>
                    <a:pt x="83384" y="1870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85015" y="315854"/>
              <a:ext cx="84229" cy="154611"/>
            </a:xfrm>
            <a:custGeom>
              <a:avLst/>
              <a:gdLst/>
              <a:ahLst/>
              <a:cxnLst/>
              <a:rect l="0" t="0" r="0" b="0"/>
              <a:pathLst>
                <a:path w="84229" h="154611">
                  <a:moveTo>
                    <a:pt x="0" y="94757"/>
                  </a:moveTo>
                  <a:lnTo>
                    <a:pt x="2934" y="103558"/>
                  </a:lnTo>
                  <a:lnTo>
                    <a:pt x="5716" y="111905"/>
                  </a:lnTo>
                  <a:lnTo>
                    <a:pt x="8620" y="120599"/>
                  </a:lnTo>
                  <a:lnTo>
                    <a:pt x="11833" y="129547"/>
                  </a:lnTo>
                  <a:lnTo>
                    <a:pt x="15646" y="138394"/>
                  </a:lnTo>
                  <a:lnTo>
                    <a:pt x="20150" y="146881"/>
                  </a:lnTo>
                  <a:lnTo>
                    <a:pt x="24778" y="153125"/>
                  </a:lnTo>
                  <a:lnTo>
                    <a:pt x="28169" y="154610"/>
                  </a:lnTo>
                  <a:lnTo>
                    <a:pt x="29537" y="151645"/>
                  </a:lnTo>
                  <a:lnTo>
                    <a:pt x="29221" y="145294"/>
                  </a:lnTo>
                  <a:lnTo>
                    <a:pt x="27595" y="136686"/>
                  </a:lnTo>
                  <a:lnTo>
                    <a:pt x="24761" y="126866"/>
                  </a:lnTo>
                  <a:lnTo>
                    <a:pt x="20869" y="116488"/>
                  </a:lnTo>
                  <a:lnTo>
                    <a:pt x="16610" y="105724"/>
                  </a:lnTo>
                  <a:lnTo>
                    <a:pt x="13114" y="94424"/>
                  </a:lnTo>
                  <a:lnTo>
                    <a:pt x="10953" y="82527"/>
                  </a:lnTo>
                  <a:lnTo>
                    <a:pt x="10332" y="70416"/>
                  </a:lnTo>
                  <a:lnTo>
                    <a:pt x="11361" y="58808"/>
                  </a:lnTo>
                  <a:lnTo>
                    <a:pt x="13912" y="48078"/>
                  </a:lnTo>
                  <a:lnTo>
                    <a:pt x="17879" y="38414"/>
                  </a:lnTo>
                  <a:lnTo>
                    <a:pt x="23275" y="29994"/>
                  </a:lnTo>
                  <a:lnTo>
                    <a:pt x="29967" y="22782"/>
                  </a:lnTo>
                  <a:lnTo>
                    <a:pt x="37648" y="16734"/>
                  </a:lnTo>
                  <a:lnTo>
                    <a:pt x="46874" y="11306"/>
                  </a:lnTo>
                  <a:lnTo>
                    <a:pt x="60689" y="602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00829" y="351757"/>
              <a:ext cx="189514" cy="143083"/>
            </a:xfrm>
            <a:custGeom>
              <a:avLst/>
              <a:gdLst/>
              <a:ahLst/>
              <a:cxnLst/>
              <a:rect l="0" t="0" r="0" b="0"/>
              <a:pathLst>
                <a:path w="189514" h="143083">
                  <a:moveTo>
                    <a:pt x="0" y="37797"/>
                  </a:moveTo>
                  <a:lnTo>
                    <a:pt x="0" y="49532"/>
                  </a:lnTo>
                  <a:lnTo>
                    <a:pt x="0" y="60661"/>
                  </a:lnTo>
                  <a:lnTo>
                    <a:pt x="4" y="72255"/>
                  </a:lnTo>
                  <a:lnTo>
                    <a:pt x="177" y="84243"/>
                  </a:lnTo>
                  <a:lnTo>
                    <a:pt x="825" y="96255"/>
                  </a:lnTo>
                  <a:lnTo>
                    <a:pt x="2082" y="107989"/>
                  </a:lnTo>
                  <a:lnTo>
                    <a:pt x="3990" y="116952"/>
                  </a:lnTo>
                  <a:lnTo>
                    <a:pt x="6119" y="119700"/>
                  </a:lnTo>
                  <a:lnTo>
                    <a:pt x="7724" y="116497"/>
                  </a:lnTo>
                  <a:lnTo>
                    <a:pt x="8770" y="108793"/>
                  </a:lnTo>
                  <a:lnTo>
                    <a:pt x="9593" y="98084"/>
                  </a:lnTo>
                  <a:lnTo>
                    <a:pt x="10645" y="85674"/>
                  </a:lnTo>
                  <a:lnTo>
                    <a:pt x="12160" y="72417"/>
                  </a:lnTo>
                  <a:lnTo>
                    <a:pt x="14492" y="59578"/>
                  </a:lnTo>
                  <a:lnTo>
                    <a:pt x="18188" y="48920"/>
                  </a:lnTo>
                  <a:lnTo>
                    <a:pt x="23412" y="41207"/>
                  </a:lnTo>
                  <a:lnTo>
                    <a:pt x="29852" y="36654"/>
                  </a:lnTo>
                  <a:lnTo>
                    <a:pt x="36929" y="35393"/>
                  </a:lnTo>
                  <a:lnTo>
                    <a:pt x="44236" y="37135"/>
                  </a:lnTo>
                  <a:lnTo>
                    <a:pt x="51410" y="41333"/>
                  </a:lnTo>
                  <a:lnTo>
                    <a:pt x="58067" y="47404"/>
                  </a:lnTo>
                  <a:lnTo>
                    <a:pt x="64071" y="54798"/>
                  </a:lnTo>
                  <a:lnTo>
                    <a:pt x="69997" y="61479"/>
                  </a:lnTo>
                  <a:lnTo>
                    <a:pt x="76061" y="64416"/>
                  </a:lnTo>
                  <a:lnTo>
                    <a:pt x="81427" y="63071"/>
                  </a:lnTo>
                  <a:lnTo>
                    <a:pt x="86078" y="58493"/>
                  </a:lnTo>
                  <a:lnTo>
                    <a:pt x="90257" y="51781"/>
                  </a:lnTo>
                  <a:lnTo>
                    <a:pt x="94157" y="43706"/>
                  </a:lnTo>
                  <a:lnTo>
                    <a:pt x="97896" y="34766"/>
                  </a:lnTo>
                  <a:lnTo>
                    <a:pt x="101553" y="25290"/>
                  </a:lnTo>
                  <a:lnTo>
                    <a:pt x="105493" y="16130"/>
                  </a:lnTo>
                  <a:lnTo>
                    <a:pt x="110351" y="8641"/>
                  </a:lnTo>
                  <a:lnTo>
                    <a:pt x="116396" y="3424"/>
                  </a:lnTo>
                  <a:lnTo>
                    <a:pt x="123405" y="565"/>
                  </a:lnTo>
                  <a:lnTo>
                    <a:pt x="130873" y="0"/>
                  </a:lnTo>
                  <a:lnTo>
                    <a:pt x="138445" y="1439"/>
                  </a:lnTo>
                  <a:lnTo>
                    <a:pt x="145799" y="4639"/>
                  </a:lnTo>
                  <a:lnTo>
                    <a:pt x="152577" y="9511"/>
                  </a:lnTo>
                  <a:lnTo>
                    <a:pt x="158648" y="15858"/>
                  </a:lnTo>
                  <a:lnTo>
                    <a:pt x="164061" y="23556"/>
                  </a:lnTo>
                  <a:lnTo>
                    <a:pt x="168939" y="32624"/>
                  </a:lnTo>
                  <a:lnTo>
                    <a:pt x="173405" y="42947"/>
                  </a:lnTo>
                  <a:lnTo>
                    <a:pt x="177407" y="54303"/>
                  </a:lnTo>
                  <a:lnTo>
                    <a:pt x="180723" y="66449"/>
                  </a:lnTo>
                  <a:lnTo>
                    <a:pt x="183288" y="79161"/>
                  </a:lnTo>
                  <a:lnTo>
                    <a:pt x="185186" y="91857"/>
                  </a:lnTo>
                  <a:lnTo>
                    <a:pt x="186748" y="104947"/>
                  </a:lnTo>
                  <a:lnTo>
                    <a:pt x="188112" y="120694"/>
                  </a:lnTo>
                  <a:lnTo>
                    <a:pt x="189513" y="143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11793" y="310753"/>
              <a:ext cx="154501" cy="188496"/>
            </a:xfrm>
            <a:custGeom>
              <a:avLst/>
              <a:gdLst/>
              <a:ahLst/>
              <a:cxnLst/>
              <a:rect l="0" t="0" r="0" b="0"/>
              <a:pathLst>
                <a:path w="154501" h="188496">
                  <a:moveTo>
                    <a:pt x="104891" y="15630"/>
                  </a:moveTo>
                  <a:lnTo>
                    <a:pt x="98889" y="9896"/>
                  </a:lnTo>
                  <a:lnTo>
                    <a:pt x="92044" y="5612"/>
                  </a:lnTo>
                  <a:lnTo>
                    <a:pt x="83656" y="2415"/>
                  </a:lnTo>
                  <a:lnTo>
                    <a:pt x="74029" y="400"/>
                  </a:lnTo>
                  <a:lnTo>
                    <a:pt x="63715" y="0"/>
                  </a:lnTo>
                  <a:lnTo>
                    <a:pt x="53116" y="1316"/>
                  </a:lnTo>
                  <a:lnTo>
                    <a:pt x="42764" y="4311"/>
                  </a:lnTo>
                  <a:lnTo>
                    <a:pt x="33361" y="8984"/>
                  </a:lnTo>
                  <a:lnTo>
                    <a:pt x="25194" y="15162"/>
                  </a:lnTo>
                  <a:lnTo>
                    <a:pt x="18207" y="22563"/>
                  </a:lnTo>
                  <a:lnTo>
                    <a:pt x="12190" y="30892"/>
                  </a:lnTo>
                  <a:lnTo>
                    <a:pt x="6930" y="39893"/>
                  </a:lnTo>
                  <a:lnTo>
                    <a:pt x="2717" y="49206"/>
                  </a:lnTo>
                  <a:lnTo>
                    <a:pt x="315" y="58377"/>
                  </a:lnTo>
                  <a:lnTo>
                    <a:pt x="0" y="67168"/>
                  </a:lnTo>
                  <a:lnTo>
                    <a:pt x="1755" y="75375"/>
                  </a:lnTo>
                  <a:lnTo>
                    <a:pt x="5524" y="82741"/>
                  </a:lnTo>
                  <a:lnTo>
                    <a:pt x="11061" y="89206"/>
                  </a:lnTo>
                  <a:lnTo>
                    <a:pt x="18015" y="94548"/>
                  </a:lnTo>
                  <a:lnTo>
                    <a:pt x="26037" y="98313"/>
                  </a:lnTo>
                  <a:lnTo>
                    <a:pt x="34838" y="100406"/>
                  </a:lnTo>
                  <a:lnTo>
                    <a:pt x="44354" y="101186"/>
                  </a:lnTo>
                  <a:lnTo>
                    <a:pt x="54726" y="101262"/>
                  </a:lnTo>
                  <a:lnTo>
                    <a:pt x="65960" y="101069"/>
                  </a:lnTo>
                  <a:lnTo>
                    <a:pt x="77775" y="101147"/>
                  </a:lnTo>
                  <a:lnTo>
                    <a:pt x="89706" y="102198"/>
                  </a:lnTo>
                  <a:lnTo>
                    <a:pt x="101468" y="104507"/>
                  </a:lnTo>
                  <a:lnTo>
                    <a:pt x="112806" y="108011"/>
                  </a:lnTo>
                  <a:lnTo>
                    <a:pt x="123421" y="112497"/>
                  </a:lnTo>
                  <a:lnTo>
                    <a:pt x="133211" y="117738"/>
                  </a:lnTo>
                  <a:lnTo>
                    <a:pt x="141768" y="123696"/>
                  </a:lnTo>
                  <a:lnTo>
                    <a:pt x="148312" y="130517"/>
                  </a:lnTo>
                  <a:lnTo>
                    <a:pt x="152592" y="138210"/>
                  </a:lnTo>
                  <a:lnTo>
                    <a:pt x="154500" y="146493"/>
                  </a:lnTo>
                  <a:lnTo>
                    <a:pt x="153819" y="154898"/>
                  </a:lnTo>
                  <a:lnTo>
                    <a:pt x="150689" y="163135"/>
                  </a:lnTo>
                  <a:lnTo>
                    <a:pt x="145352" y="170783"/>
                  </a:lnTo>
                  <a:lnTo>
                    <a:pt x="137967" y="177234"/>
                  </a:lnTo>
                  <a:lnTo>
                    <a:pt x="128823" y="182267"/>
                  </a:lnTo>
                  <a:lnTo>
                    <a:pt x="118450" y="185832"/>
                  </a:lnTo>
                  <a:lnTo>
                    <a:pt x="107505" y="187866"/>
                  </a:lnTo>
                  <a:lnTo>
                    <a:pt x="96412" y="188495"/>
                  </a:lnTo>
                  <a:lnTo>
                    <a:pt x="85430" y="187936"/>
                  </a:lnTo>
                  <a:lnTo>
                    <a:pt x="73464" y="186242"/>
                  </a:lnTo>
                  <a:lnTo>
                    <a:pt x="57234" y="182149"/>
                  </a:lnTo>
                  <a:lnTo>
                    <a:pt x="31191" y="173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73139" y="115813"/>
              <a:ext cx="143629" cy="400084"/>
            </a:xfrm>
            <a:custGeom>
              <a:avLst/>
              <a:gdLst/>
              <a:ahLst/>
              <a:cxnLst/>
              <a:rect l="0" t="0" r="0" b="0"/>
              <a:pathLst>
                <a:path w="143629" h="400084">
                  <a:moveTo>
                    <a:pt x="122570" y="0"/>
                  </a:moveTo>
                  <a:lnTo>
                    <a:pt x="116703" y="5868"/>
                  </a:lnTo>
                  <a:lnTo>
                    <a:pt x="111139" y="11432"/>
                  </a:lnTo>
                  <a:lnTo>
                    <a:pt x="105339" y="17231"/>
                  </a:lnTo>
                  <a:lnTo>
                    <a:pt x="99259" y="23312"/>
                  </a:lnTo>
                  <a:lnTo>
                    <a:pt x="92929" y="29642"/>
                  </a:lnTo>
                  <a:lnTo>
                    <a:pt x="86401" y="36174"/>
                  </a:lnTo>
                  <a:lnTo>
                    <a:pt x="79725" y="43023"/>
                  </a:lnTo>
                  <a:lnTo>
                    <a:pt x="72942" y="50454"/>
                  </a:lnTo>
                  <a:lnTo>
                    <a:pt x="66084" y="58569"/>
                  </a:lnTo>
                  <a:lnTo>
                    <a:pt x="59175" y="67477"/>
                  </a:lnTo>
                  <a:lnTo>
                    <a:pt x="52230" y="77367"/>
                  </a:lnTo>
                  <a:lnTo>
                    <a:pt x="45265" y="88246"/>
                  </a:lnTo>
                  <a:lnTo>
                    <a:pt x="38452" y="99975"/>
                  </a:lnTo>
                  <a:lnTo>
                    <a:pt x="32104" y="112373"/>
                  </a:lnTo>
                  <a:lnTo>
                    <a:pt x="26353" y="125267"/>
                  </a:lnTo>
                  <a:lnTo>
                    <a:pt x="21170" y="138518"/>
                  </a:lnTo>
                  <a:lnTo>
                    <a:pt x="16454" y="152018"/>
                  </a:lnTo>
                  <a:lnTo>
                    <a:pt x="12100" y="165692"/>
                  </a:lnTo>
                  <a:lnTo>
                    <a:pt x="8175" y="179484"/>
                  </a:lnTo>
                  <a:lnTo>
                    <a:pt x="4911" y="193357"/>
                  </a:lnTo>
                  <a:lnTo>
                    <a:pt x="2385" y="207284"/>
                  </a:lnTo>
                  <a:lnTo>
                    <a:pt x="689" y="221248"/>
                  </a:lnTo>
                  <a:lnTo>
                    <a:pt x="0" y="235236"/>
                  </a:lnTo>
                  <a:lnTo>
                    <a:pt x="315" y="249237"/>
                  </a:lnTo>
                  <a:lnTo>
                    <a:pt x="1494" y="263080"/>
                  </a:lnTo>
                  <a:lnTo>
                    <a:pt x="3347" y="276454"/>
                  </a:lnTo>
                  <a:lnTo>
                    <a:pt x="5707" y="289225"/>
                  </a:lnTo>
                  <a:lnTo>
                    <a:pt x="8596" y="301258"/>
                  </a:lnTo>
                  <a:lnTo>
                    <a:pt x="12212" y="312347"/>
                  </a:lnTo>
                  <a:lnTo>
                    <a:pt x="16607" y="322472"/>
                  </a:lnTo>
                  <a:lnTo>
                    <a:pt x="21694" y="331764"/>
                  </a:lnTo>
                  <a:lnTo>
                    <a:pt x="27334" y="340400"/>
                  </a:lnTo>
                  <a:lnTo>
                    <a:pt x="33387" y="348547"/>
                  </a:lnTo>
                  <a:lnTo>
                    <a:pt x="39740" y="356343"/>
                  </a:lnTo>
                  <a:lnTo>
                    <a:pt x="46304" y="363892"/>
                  </a:lnTo>
                  <a:lnTo>
                    <a:pt x="53023" y="371261"/>
                  </a:lnTo>
                  <a:lnTo>
                    <a:pt x="60179" y="378177"/>
                  </a:lnTo>
                  <a:lnTo>
                    <a:pt x="68354" y="384063"/>
                  </a:lnTo>
                  <a:lnTo>
                    <a:pt x="77777" y="388685"/>
                  </a:lnTo>
                  <a:lnTo>
                    <a:pt x="88138" y="392134"/>
                  </a:lnTo>
                  <a:lnTo>
                    <a:pt x="99994" y="394987"/>
                  </a:lnTo>
                  <a:lnTo>
                    <a:pt x="116629" y="397493"/>
                  </a:lnTo>
                  <a:lnTo>
                    <a:pt x="14362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98698" y="289696"/>
              <a:ext cx="102297" cy="153753"/>
            </a:xfrm>
            <a:custGeom>
              <a:avLst/>
              <a:gdLst/>
              <a:ahLst/>
              <a:cxnLst/>
              <a:rect l="0" t="0" r="0" b="0"/>
              <a:pathLst>
                <a:path w="102297" h="153753">
                  <a:moveTo>
                    <a:pt x="102296" y="15630"/>
                  </a:moveTo>
                  <a:lnTo>
                    <a:pt x="96295" y="9896"/>
                  </a:lnTo>
                  <a:lnTo>
                    <a:pt x="89450" y="5612"/>
                  </a:lnTo>
                  <a:lnTo>
                    <a:pt x="81067" y="2415"/>
                  </a:lnTo>
                  <a:lnTo>
                    <a:pt x="71612" y="400"/>
                  </a:lnTo>
                  <a:lnTo>
                    <a:pt x="61946" y="0"/>
                  </a:lnTo>
                  <a:lnTo>
                    <a:pt x="52592" y="1316"/>
                  </a:lnTo>
                  <a:lnTo>
                    <a:pt x="43719" y="4311"/>
                  </a:lnTo>
                  <a:lnTo>
                    <a:pt x="35316" y="8984"/>
                  </a:lnTo>
                  <a:lnTo>
                    <a:pt x="27308" y="15167"/>
                  </a:lnTo>
                  <a:lnTo>
                    <a:pt x="19933" y="22740"/>
                  </a:lnTo>
                  <a:lnTo>
                    <a:pt x="13725" y="31718"/>
                  </a:lnTo>
                  <a:lnTo>
                    <a:pt x="8879" y="41976"/>
                  </a:lnTo>
                  <a:lnTo>
                    <a:pt x="5285" y="53287"/>
                  </a:lnTo>
                  <a:lnTo>
                    <a:pt x="2707" y="65403"/>
                  </a:lnTo>
                  <a:lnTo>
                    <a:pt x="905" y="78099"/>
                  </a:lnTo>
                  <a:lnTo>
                    <a:pt x="0" y="90877"/>
                  </a:lnTo>
                  <a:lnTo>
                    <a:pt x="440" y="102997"/>
                  </a:lnTo>
                  <a:lnTo>
                    <a:pt x="2370" y="114103"/>
                  </a:lnTo>
                  <a:lnTo>
                    <a:pt x="5800" y="124033"/>
                  </a:lnTo>
                  <a:lnTo>
                    <a:pt x="10776" y="132639"/>
                  </a:lnTo>
                  <a:lnTo>
                    <a:pt x="17168" y="139975"/>
                  </a:lnTo>
                  <a:lnTo>
                    <a:pt x="24884" y="145920"/>
                  </a:lnTo>
                  <a:lnTo>
                    <a:pt x="33958" y="150098"/>
                  </a:lnTo>
                  <a:lnTo>
                    <a:pt x="44269" y="152472"/>
                  </a:lnTo>
                  <a:lnTo>
                    <a:pt x="55178" y="153438"/>
                  </a:lnTo>
                  <a:lnTo>
                    <a:pt x="66790" y="153752"/>
                  </a:lnTo>
                  <a:lnTo>
                    <a:pt x="81243" y="153442"/>
                  </a:lnTo>
                  <a:lnTo>
                    <a:pt x="102296" y="152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87495" y="354374"/>
              <a:ext cx="104500" cy="109590"/>
            </a:xfrm>
            <a:custGeom>
              <a:avLst/>
              <a:gdLst/>
              <a:ahLst/>
              <a:cxnLst/>
              <a:rect l="0" t="0" r="0" b="0"/>
              <a:pathLst>
                <a:path w="104500" h="109590">
                  <a:moveTo>
                    <a:pt x="71427" y="3594"/>
                  </a:moveTo>
                  <a:lnTo>
                    <a:pt x="62626" y="862"/>
                  </a:lnTo>
                  <a:lnTo>
                    <a:pt x="54279" y="0"/>
                  </a:lnTo>
                  <a:lnTo>
                    <a:pt x="45585" y="995"/>
                  </a:lnTo>
                  <a:lnTo>
                    <a:pt x="36637" y="3707"/>
                  </a:lnTo>
                  <a:lnTo>
                    <a:pt x="27790" y="8139"/>
                  </a:lnTo>
                  <a:lnTo>
                    <a:pt x="19265" y="14132"/>
                  </a:lnTo>
                  <a:lnTo>
                    <a:pt x="11595" y="21564"/>
                  </a:lnTo>
                  <a:lnTo>
                    <a:pt x="5663" y="30439"/>
                  </a:lnTo>
                  <a:lnTo>
                    <a:pt x="1796" y="40616"/>
                  </a:lnTo>
                  <a:lnTo>
                    <a:pt x="0" y="51531"/>
                  </a:lnTo>
                  <a:lnTo>
                    <a:pt x="225" y="62316"/>
                  </a:lnTo>
                  <a:lnTo>
                    <a:pt x="2230" y="72487"/>
                  </a:lnTo>
                  <a:lnTo>
                    <a:pt x="5829" y="81771"/>
                  </a:lnTo>
                  <a:lnTo>
                    <a:pt x="10976" y="89935"/>
                  </a:lnTo>
                  <a:lnTo>
                    <a:pt x="17507" y="96970"/>
                  </a:lnTo>
                  <a:lnTo>
                    <a:pt x="25160" y="102712"/>
                  </a:lnTo>
                  <a:lnTo>
                    <a:pt x="33667" y="106754"/>
                  </a:lnTo>
                  <a:lnTo>
                    <a:pt x="42790" y="109027"/>
                  </a:lnTo>
                  <a:lnTo>
                    <a:pt x="52186" y="109589"/>
                  </a:lnTo>
                  <a:lnTo>
                    <a:pt x="61414" y="108455"/>
                  </a:lnTo>
                  <a:lnTo>
                    <a:pt x="70244" y="105795"/>
                  </a:lnTo>
                  <a:lnTo>
                    <a:pt x="78477" y="101570"/>
                  </a:lnTo>
                  <a:lnTo>
                    <a:pt x="85861" y="95462"/>
                  </a:lnTo>
                  <a:lnTo>
                    <a:pt x="92337" y="87468"/>
                  </a:lnTo>
                  <a:lnTo>
                    <a:pt x="97687" y="78017"/>
                  </a:lnTo>
                  <a:lnTo>
                    <a:pt x="101458" y="67765"/>
                  </a:lnTo>
                  <a:lnTo>
                    <a:pt x="103554" y="57177"/>
                  </a:lnTo>
                  <a:lnTo>
                    <a:pt x="104333" y="46750"/>
                  </a:lnTo>
                  <a:lnTo>
                    <a:pt x="104499" y="35969"/>
                  </a:lnTo>
                  <a:lnTo>
                    <a:pt x="104069" y="22777"/>
                  </a:lnTo>
                  <a:lnTo>
                    <a:pt x="103012" y="3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32621" y="340481"/>
              <a:ext cx="126343" cy="122773"/>
            </a:xfrm>
            <a:custGeom>
              <a:avLst/>
              <a:gdLst/>
              <a:ahLst/>
              <a:cxnLst/>
              <a:rect l="0" t="0" r="0" b="0"/>
              <a:pathLst>
                <a:path w="126343" h="122773">
                  <a:moveTo>
                    <a:pt x="0" y="38544"/>
                  </a:moveTo>
                  <a:lnTo>
                    <a:pt x="2934" y="47346"/>
                  </a:lnTo>
                  <a:lnTo>
                    <a:pt x="5716" y="55692"/>
                  </a:lnTo>
                  <a:lnTo>
                    <a:pt x="8611" y="64396"/>
                  </a:lnTo>
                  <a:lnTo>
                    <a:pt x="11479" y="73689"/>
                  </a:lnTo>
                  <a:lnTo>
                    <a:pt x="13996" y="83833"/>
                  </a:lnTo>
                  <a:lnTo>
                    <a:pt x="16010" y="94770"/>
                  </a:lnTo>
                  <a:lnTo>
                    <a:pt x="17647" y="102621"/>
                  </a:lnTo>
                  <a:lnTo>
                    <a:pt x="18975" y="102771"/>
                  </a:lnTo>
                  <a:lnTo>
                    <a:pt x="19851" y="96852"/>
                  </a:lnTo>
                  <a:lnTo>
                    <a:pt x="20536" y="87093"/>
                  </a:lnTo>
                  <a:lnTo>
                    <a:pt x="21475" y="75199"/>
                  </a:lnTo>
                  <a:lnTo>
                    <a:pt x="22899" y="62215"/>
                  </a:lnTo>
                  <a:lnTo>
                    <a:pt x="24993" y="49021"/>
                  </a:lnTo>
                  <a:lnTo>
                    <a:pt x="27994" y="36512"/>
                  </a:lnTo>
                  <a:lnTo>
                    <a:pt x="31941" y="25100"/>
                  </a:lnTo>
                  <a:lnTo>
                    <a:pt x="36879" y="15278"/>
                  </a:lnTo>
                  <a:lnTo>
                    <a:pt x="42941" y="7797"/>
                  </a:lnTo>
                  <a:lnTo>
                    <a:pt x="50088" y="2842"/>
                  </a:lnTo>
                  <a:lnTo>
                    <a:pt x="57987" y="292"/>
                  </a:lnTo>
                  <a:lnTo>
                    <a:pt x="66127" y="0"/>
                  </a:lnTo>
                  <a:lnTo>
                    <a:pt x="74187" y="1655"/>
                  </a:lnTo>
                  <a:lnTo>
                    <a:pt x="81885" y="5016"/>
                  </a:lnTo>
                  <a:lnTo>
                    <a:pt x="88901" y="10004"/>
                  </a:lnTo>
                  <a:lnTo>
                    <a:pt x="95136" y="16427"/>
                  </a:lnTo>
                  <a:lnTo>
                    <a:pt x="100661" y="24008"/>
                  </a:lnTo>
                  <a:lnTo>
                    <a:pt x="105615" y="32466"/>
                  </a:lnTo>
                  <a:lnTo>
                    <a:pt x="110132" y="41567"/>
                  </a:lnTo>
                  <a:lnTo>
                    <a:pt x="114167" y="51287"/>
                  </a:lnTo>
                  <a:lnTo>
                    <a:pt x="117506" y="61797"/>
                  </a:lnTo>
                  <a:lnTo>
                    <a:pt x="120087" y="73110"/>
                  </a:lnTo>
                  <a:lnTo>
                    <a:pt x="121994" y="84514"/>
                  </a:lnTo>
                  <a:lnTo>
                    <a:pt x="123565" y="95778"/>
                  </a:lnTo>
                  <a:lnTo>
                    <a:pt x="124935" y="107892"/>
                  </a:lnTo>
                  <a:lnTo>
                    <a:pt x="126342" y="122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43191" y="178984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1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45"/>
                  </a:lnTo>
                  <a:lnTo>
                    <a:pt x="0" y="103210"/>
                  </a:lnTo>
                  <a:lnTo>
                    <a:pt x="0" y="117870"/>
                  </a:lnTo>
                  <a:lnTo>
                    <a:pt x="5" y="132358"/>
                  </a:lnTo>
                  <a:lnTo>
                    <a:pt x="178" y="146713"/>
                  </a:lnTo>
                  <a:lnTo>
                    <a:pt x="826" y="160971"/>
                  </a:lnTo>
                  <a:lnTo>
                    <a:pt x="2076" y="175151"/>
                  </a:lnTo>
                  <a:lnTo>
                    <a:pt x="3736" y="189053"/>
                  </a:lnTo>
                  <a:lnTo>
                    <a:pt x="5563" y="203837"/>
                  </a:lnTo>
                  <a:lnTo>
                    <a:pt x="7717" y="223037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69492" y="273740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37" y="0"/>
                  </a:lnTo>
                  <a:lnTo>
                    <a:pt x="100776" y="0"/>
                  </a:lnTo>
                  <a:lnTo>
                    <a:pt x="88116" y="0"/>
                  </a:lnTo>
                  <a:lnTo>
                    <a:pt x="75068" y="0"/>
                  </a:lnTo>
                  <a:lnTo>
                    <a:pt x="61956" y="0"/>
                  </a:lnTo>
                  <a:lnTo>
                    <a:pt x="47803" y="0"/>
                  </a:lnTo>
                  <a:lnTo>
                    <a:pt x="2912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11647" y="189512"/>
              <a:ext cx="1" cy="52644"/>
            </a:xfrm>
            <a:custGeom>
              <a:avLst/>
              <a:gdLst/>
              <a:ahLst/>
              <a:cxnLst/>
              <a:rect l="0" t="0" r="0" b="0"/>
              <a:pathLst>
                <a:path w="1" h="52644">
                  <a:moveTo>
                    <a:pt x="0" y="52643"/>
                  </a:moveTo>
                  <a:lnTo>
                    <a:pt x="0" y="41046"/>
                  </a:lnTo>
                  <a:lnTo>
                    <a:pt x="0" y="30321"/>
                  </a:lnTo>
                  <a:lnTo>
                    <a:pt x="0" y="179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97902" y="164774"/>
              <a:ext cx="155902" cy="317768"/>
            </a:xfrm>
            <a:custGeom>
              <a:avLst/>
              <a:gdLst/>
              <a:ahLst/>
              <a:cxnLst/>
              <a:rect l="0" t="0" r="0" b="0"/>
              <a:pathLst>
                <a:path w="155902" h="317768">
                  <a:moveTo>
                    <a:pt x="71673" y="235308"/>
                  </a:moveTo>
                  <a:lnTo>
                    <a:pt x="71606" y="223640"/>
                  </a:lnTo>
                  <a:lnTo>
                    <a:pt x="70966" y="213152"/>
                  </a:lnTo>
                  <a:lnTo>
                    <a:pt x="69665" y="202854"/>
                  </a:lnTo>
                  <a:lnTo>
                    <a:pt x="67632" y="192726"/>
                  </a:lnTo>
                  <a:lnTo>
                    <a:pt x="64667" y="183031"/>
                  </a:lnTo>
                  <a:lnTo>
                    <a:pt x="60743" y="173908"/>
                  </a:lnTo>
                  <a:lnTo>
                    <a:pt x="55821" y="165824"/>
                  </a:lnTo>
                  <a:lnTo>
                    <a:pt x="49769" y="159607"/>
                  </a:lnTo>
                  <a:lnTo>
                    <a:pt x="42633" y="155552"/>
                  </a:lnTo>
                  <a:lnTo>
                    <a:pt x="34911" y="153798"/>
                  </a:lnTo>
                  <a:lnTo>
                    <a:pt x="27423" y="154583"/>
                  </a:lnTo>
                  <a:lnTo>
                    <a:pt x="20618" y="157783"/>
                  </a:lnTo>
                  <a:lnTo>
                    <a:pt x="14748" y="163166"/>
                  </a:lnTo>
                  <a:lnTo>
                    <a:pt x="10028" y="170584"/>
                  </a:lnTo>
                  <a:lnTo>
                    <a:pt x="6450" y="179753"/>
                  </a:lnTo>
                  <a:lnTo>
                    <a:pt x="3843" y="190312"/>
                  </a:lnTo>
                  <a:lnTo>
                    <a:pt x="1995" y="201915"/>
                  </a:lnTo>
                  <a:lnTo>
                    <a:pt x="712" y="214268"/>
                  </a:lnTo>
                  <a:lnTo>
                    <a:pt x="0" y="226984"/>
                  </a:lnTo>
                  <a:lnTo>
                    <a:pt x="45" y="239593"/>
                  </a:lnTo>
                  <a:lnTo>
                    <a:pt x="894" y="251846"/>
                  </a:lnTo>
                  <a:lnTo>
                    <a:pt x="2617" y="263531"/>
                  </a:lnTo>
                  <a:lnTo>
                    <a:pt x="5376" y="274386"/>
                  </a:lnTo>
                  <a:lnTo>
                    <a:pt x="9165" y="284351"/>
                  </a:lnTo>
                  <a:lnTo>
                    <a:pt x="13999" y="293365"/>
                  </a:lnTo>
                  <a:lnTo>
                    <a:pt x="19992" y="301283"/>
                  </a:lnTo>
                  <a:lnTo>
                    <a:pt x="27094" y="308116"/>
                  </a:lnTo>
                  <a:lnTo>
                    <a:pt x="34963" y="313537"/>
                  </a:lnTo>
                  <a:lnTo>
                    <a:pt x="43083" y="316823"/>
                  </a:lnTo>
                  <a:lnTo>
                    <a:pt x="51130" y="317767"/>
                  </a:lnTo>
                  <a:lnTo>
                    <a:pt x="58818" y="316452"/>
                  </a:lnTo>
                  <a:lnTo>
                    <a:pt x="65829" y="312986"/>
                  </a:lnTo>
                  <a:lnTo>
                    <a:pt x="72059" y="307655"/>
                  </a:lnTo>
                  <a:lnTo>
                    <a:pt x="77582" y="300840"/>
                  </a:lnTo>
                  <a:lnTo>
                    <a:pt x="82534" y="292913"/>
                  </a:lnTo>
                  <a:lnTo>
                    <a:pt x="87054" y="284175"/>
                  </a:lnTo>
                  <a:lnTo>
                    <a:pt x="91262" y="274701"/>
                  </a:lnTo>
                  <a:lnTo>
                    <a:pt x="95250" y="264358"/>
                  </a:lnTo>
                  <a:lnTo>
                    <a:pt x="99083" y="253139"/>
                  </a:lnTo>
                  <a:lnTo>
                    <a:pt x="102812" y="241164"/>
                  </a:lnTo>
                  <a:lnTo>
                    <a:pt x="106469" y="228593"/>
                  </a:lnTo>
                  <a:lnTo>
                    <a:pt x="110077" y="215575"/>
                  </a:lnTo>
                  <a:lnTo>
                    <a:pt x="113653" y="202069"/>
                  </a:lnTo>
                  <a:lnTo>
                    <a:pt x="117207" y="187864"/>
                  </a:lnTo>
                  <a:lnTo>
                    <a:pt x="120742" y="172899"/>
                  </a:lnTo>
                  <a:lnTo>
                    <a:pt x="124098" y="157256"/>
                  </a:lnTo>
                  <a:lnTo>
                    <a:pt x="126973" y="141070"/>
                  </a:lnTo>
                  <a:lnTo>
                    <a:pt x="129238" y="124480"/>
                  </a:lnTo>
                  <a:lnTo>
                    <a:pt x="130928" y="107763"/>
                  </a:lnTo>
                  <a:lnTo>
                    <a:pt x="132145" y="91313"/>
                  </a:lnTo>
                  <a:lnTo>
                    <a:pt x="133001" y="75324"/>
                  </a:lnTo>
                  <a:lnTo>
                    <a:pt x="133594" y="59808"/>
                  </a:lnTo>
                  <a:lnTo>
                    <a:pt x="134000" y="44696"/>
                  </a:lnTo>
                  <a:lnTo>
                    <a:pt x="134267" y="29925"/>
                  </a:lnTo>
                  <a:lnTo>
                    <a:pt x="134089" y="16398"/>
                  </a:lnTo>
                  <a:lnTo>
                    <a:pt x="132226" y="6007"/>
                  </a:lnTo>
                  <a:lnTo>
                    <a:pt x="128351" y="279"/>
                  </a:lnTo>
                  <a:lnTo>
                    <a:pt x="123910" y="0"/>
                  </a:lnTo>
                  <a:lnTo>
                    <a:pt x="119540" y="4574"/>
                  </a:lnTo>
                  <a:lnTo>
                    <a:pt x="115532" y="12784"/>
                  </a:lnTo>
                  <a:lnTo>
                    <a:pt x="112183" y="23321"/>
                  </a:lnTo>
                  <a:lnTo>
                    <a:pt x="109588" y="35257"/>
                  </a:lnTo>
                  <a:lnTo>
                    <a:pt x="107840" y="48182"/>
                  </a:lnTo>
                  <a:lnTo>
                    <a:pt x="107113" y="62072"/>
                  </a:lnTo>
                  <a:lnTo>
                    <a:pt x="107402" y="76863"/>
                  </a:lnTo>
                  <a:lnTo>
                    <a:pt x="108562" y="92408"/>
                  </a:lnTo>
                  <a:lnTo>
                    <a:pt x="110403" y="108537"/>
                  </a:lnTo>
                  <a:lnTo>
                    <a:pt x="112745" y="125093"/>
                  </a:lnTo>
                  <a:lnTo>
                    <a:pt x="115282" y="141790"/>
                  </a:lnTo>
                  <a:lnTo>
                    <a:pt x="117597" y="158227"/>
                  </a:lnTo>
                  <a:lnTo>
                    <a:pt x="119488" y="174204"/>
                  </a:lnTo>
                  <a:lnTo>
                    <a:pt x="121096" y="189542"/>
                  </a:lnTo>
                  <a:lnTo>
                    <a:pt x="122789" y="204003"/>
                  </a:lnTo>
                  <a:lnTo>
                    <a:pt x="124784" y="217546"/>
                  </a:lnTo>
                  <a:lnTo>
                    <a:pt x="127125" y="230285"/>
                  </a:lnTo>
                  <a:lnTo>
                    <a:pt x="129776" y="242389"/>
                  </a:lnTo>
                  <a:lnTo>
                    <a:pt x="132674" y="254009"/>
                  </a:lnTo>
                  <a:lnTo>
                    <a:pt x="135795" y="265017"/>
                  </a:lnTo>
                  <a:lnTo>
                    <a:pt x="139580" y="276195"/>
                  </a:lnTo>
                  <a:lnTo>
                    <a:pt x="145477" y="289645"/>
                  </a:lnTo>
                  <a:lnTo>
                    <a:pt x="155901" y="3090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74860" y="105284"/>
              <a:ext cx="118156" cy="431670"/>
            </a:xfrm>
            <a:custGeom>
              <a:avLst/>
              <a:gdLst/>
              <a:ahLst/>
              <a:cxnLst/>
              <a:rect l="0" t="0" r="0" b="0"/>
              <a:pathLst>
                <a:path w="118156" h="431670">
                  <a:moveTo>
                    <a:pt x="0" y="0"/>
                  </a:moveTo>
                  <a:lnTo>
                    <a:pt x="5868" y="8802"/>
                  </a:lnTo>
                  <a:lnTo>
                    <a:pt x="11432" y="17149"/>
                  </a:lnTo>
                  <a:lnTo>
                    <a:pt x="17231" y="25852"/>
                  </a:lnTo>
                  <a:lnTo>
                    <a:pt x="23311" y="35145"/>
                  </a:lnTo>
                  <a:lnTo>
                    <a:pt x="29642" y="45289"/>
                  </a:lnTo>
                  <a:lnTo>
                    <a:pt x="36170" y="56334"/>
                  </a:lnTo>
                  <a:lnTo>
                    <a:pt x="42846" y="68174"/>
                  </a:lnTo>
                  <a:lnTo>
                    <a:pt x="49628" y="80644"/>
                  </a:lnTo>
                  <a:lnTo>
                    <a:pt x="56485" y="93586"/>
                  </a:lnTo>
                  <a:lnTo>
                    <a:pt x="63395" y="106869"/>
                  </a:lnTo>
                  <a:lnTo>
                    <a:pt x="70340" y="120391"/>
                  </a:lnTo>
                  <a:lnTo>
                    <a:pt x="77305" y="134079"/>
                  </a:lnTo>
                  <a:lnTo>
                    <a:pt x="84117" y="147881"/>
                  </a:lnTo>
                  <a:lnTo>
                    <a:pt x="90466" y="161760"/>
                  </a:lnTo>
                  <a:lnTo>
                    <a:pt x="96216" y="175691"/>
                  </a:lnTo>
                  <a:lnTo>
                    <a:pt x="101400" y="189657"/>
                  </a:lnTo>
                  <a:lnTo>
                    <a:pt x="106116" y="203648"/>
                  </a:lnTo>
                  <a:lnTo>
                    <a:pt x="110466" y="217654"/>
                  </a:lnTo>
                  <a:lnTo>
                    <a:pt x="114218" y="231670"/>
                  </a:lnTo>
                  <a:lnTo>
                    <a:pt x="116834" y="245694"/>
                  </a:lnTo>
                  <a:lnTo>
                    <a:pt x="118111" y="259722"/>
                  </a:lnTo>
                  <a:lnTo>
                    <a:pt x="118155" y="273754"/>
                  </a:lnTo>
                  <a:lnTo>
                    <a:pt x="117196" y="287788"/>
                  </a:lnTo>
                  <a:lnTo>
                    <a:pt x="115472" y="301814"/>
                  </a:lnTo>
                  <a:lnTo>
                    <a:pt x="113028" y="315504"/>
                  </a:lnTo>
                  <a:lnTo>
                    <a:pt x="109718" y="328244"/>
                  </a:lnTo>
                  <a:lnTo>
                    <a:pt x="105532" y="339780"/>
                  </a:lnTo>
                  <a:lnTo>
                    <a:pt x="100586" y="350339"/>
                  </a:lnTo>
                  <a:lnTo>
                    <a:pt x="95042" y="360432"/>
                  </a:lnTo>
                  <a:lnTo>
                    <a:pt x="89048" y="370402"/>
                  </a:lnTo>
                  <a:lnTo>
                    <a:pt x="82566" y="380083"/>
                  </a:lnTo>
                  <a:lnTo>
                    <a:pt x="75382" y="388912"/>
                  </a:lnTo>
                  <a:lnTo>
                    <a:pt x="67452" y="396631"/>
                  </a:lnTo>
                  <a:lnTo>
                    <a:pt x="59315" y="403338"/>
                  </a:lnTo>
                  <a:lnTo>
                    <a:pt x="51212" y="410082"/>
                  </a:lnTo>
                  <a:lnTo>
                    <a:pt x="42430" y="418572"/>
                  </a:lnTo>
                  <a:lnTo>
                    <a:pt x="31585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26880" y="515896"/>
              <a:ext cx="3032209" cy="127662"/>
            </a:xfrm>
            <a:custGeom>
              <a:avLst/>
              <a:gdLst/>
              <a:ahLst/>
              <a:cxnLst/>
              <a:rect l="0" t="0" r="0" b="0"/>
              <a:pathLst>
                <a:path w="3032209" h="127662">
                  <a:moveTo>
                    <a:pt x="3032208" y="0"/>
                  </a:moveTo>
                  <a:lnTo>
                    <a:pt x="3026407" y="5934"/>
                  </a:lnTo>
                  <a:lnTo>
                    <a:pt x="3021483" y="12139"/>
                  </a:lnTo>
                  <a:lnTo>
                    <a:pt x="3016976" y="19235"/>
                  </a:lnTo>
                  <a:lnTo>
                    <a:pt x="3012582" y="27175"/>
                  </a:lnTo>
                  <a:lnTo>
                    <a:pt x="3007920" y="35822"/>
                  </a:lnTo>
                  <a:lnTo>
                    <a:pt x="3002805" y="45012"/>
                  </a:lnTo>
                  <a:lnTo>
                    <a:pt x="2997227" y="54438"/>
                  </a:lnTo>
                  <a:lnTo>
                    <a:pt x="2991255" y="63680"/>
                  </a:lnTo>
                  <a:lnTo>
                    <a:pt x="2984973" y="72515"/>
                  </a:lnTo>
                  <a:lnTo>
                    <a:pt x="2978296" y="80750"/>
                  </a:lnTo>
                  <a:lnTo>
                    <a:pt x="2970983" y="88135"/>
                  </a:lnTo>
                  <a:lnTo>
                    <a:pt x="2962947" y="94611"/>
                  </a:lnTo>
                  <a:lnTo>
                    <a:pt x="2954093" y="99960"/>
                  </a:lnTo>
                  <a:lnTo>
                    <a:pt x="2944239" y="103731"/>
                  </a:lnTo>
                  <a:lnTo>
                    <a:pt x="2933390" y="105818"/>
                  </a:lnTo>
                  <a:lnTo>
                    <a:pt x="2921849" y="106254"/>
                  </a:lnTo>
                  <a:lnTo>
                    <a:pt x="2910110" y="105035"/>
                  </a:lnTo>
                  <a:lnTo>
                    <a:pt x="2898482" y="102327"/>
                  </a:lnTo>
                  <a:lnTo>
                    <a:pt x="2887234" y="98409"/>
                  </a:lnTo>
                  <a:lnTo>
                    <a:pt x="2876681" y="93571"/>
                  </a:lnTo>
                  <a:lnTo>
                    <a:pt x="2866914" y="88066"/>
                  </a:lnTo>
                  <a:lnTo>
                    <a:pt x="2857695" y="82255"/>
                  </a:lnTo>
                  <a:lnTo>
                    <a:pt x="2848575" y="76588"/>
                  </a:lnTo>
                  <a:lnTo>
                    <a:pt x="2839286" y="71298"/>
                  </a:lnTo>
                  <a:lnTo>
                    <a:pt x="2829738" y="66425"/>
                  </a:lnTo>
                  <a:lnTo>
                    <a:pt x="2819943" y="61918"/>
                  </a:lnTo>
                  <a:lnTo>
                    <a:pt x="2809936" y="57703"/>
                  </a:lnTo>
                  <a:lnTo>
                    <a:pt x="2799606" y="53872"/>
                  </a:lnTo>
                  <a:lnTo>
                    <a:pt x="2788686" y="50671"/>
                  </a:lnTo>
                  <a:lnTo>
                    <a:pt x="2777080" y="48191"/>
                  </a:lnTo>
                  <a:lnTo>
                    <a:pt x="2764845" y="46695"/>
                  </a:lnTo>
                  <a:lnTo>
                    <a:pt x="2752101" y="46673"/>
                  </a:lnTo>
                  <a:lnTo>
                    <a:pt x="2738980" y="48254"/>
                  </a:lnTo>
                  <a:lnTo>
                    <a:pt x="2725915" y="51266"/>
                  </a:lnTo>
                  <a:lnTo>
                    <a:pt x="2713604" y="55422"/>
                  </a:lnTo>
                  <a:lnTo>
                    <a:pt x="2702355" y="60433"/>
                  </a:lnTo>
                  <a:lnTo>
                    <a:pt x="2691819" y="65896"/>
                  </a:lnTo>
                  <a:lnTo>
                    <a:pt x="2681211" y="71322"/>
                  </a:lnTo>
                  <a:lnTo>
                    <a:pt x="2670067" y="76441"/>
                  </a:lnTo>
                  <a:lnTo>
                    <a:pt x="2658275" y="81029"/>
                  </a:lnTo>
                  <a:lnTo>
                    <a:pt x="2645893" y="84811"/>
                  </a:lnTo>
                  <a:lnTo>
                    <a:pt x="2633038" y="87716"/>
                  </a:lnTo>
                  <a:lnTo>
                    <a:pt x="2619827" y="89515"/>
                  </a:lnTo>
                  <a:lnTo>
                    <a:pt x="2606361" y="89748"/>
                  </a:lnTo>
                  <a:lnTo>
                    <a:pt x="2592717" y="88316"/>
                  </a:lnTo>
                  <a:lnTo>
                    <a:pt x="2579117" y="85576"/>
                  </a:lnTo>
                  <a:lnTo>
                    <a:pt x="2565906" y="82136"/>
                  </a:lnTo>
                  <a:lnTo>
                    <a:pt x="2553242" y="78415"/>
                  </a:lnTo>
                  <a:lnTo>
                    <a:pt x="2541110" y="74462"/>
                  </a:lnTo>
                  <a:lnTo>
                    <a:pt x="2529423" y="70057"/>
                  </a:lnTo>
                  <a:lnTo>
                    <a:pt x="2518076" y="65100"/>
                  </a:lnTo>
                  <a:lnTo>
                    <a:pt x="2506981" y="59789"/>
                  </a:lnTo>
                  <a:lnTo>
                    <a:pt x="2496064" y="54524"/>
                  </a:lnTo>
                  <a:lnTo>
                    <a:pt x="2485266" y="49546"/>
                  </a:lnTo>
                  <a:lnTo>
                    <a:pt x="2474386" y="45237"/>
                  </a:lnTo>
                  <a:lnTo>
                    <a:pt x="2463089" y="42180"/>
                  </a:lnTo>
                  <a:lnTo>
                    <a:pt x="2451231" y="40579"/>
                  </a:lnTo>
                  <a:lnTo>
                    <a:pt x="2438994" y="40472"/>
                  </a:lnTo>
                  <a:lnTo>
                    <a:pt x="2426782" y="41913"/>
                  </a:lnTo>
                  <a:lnTo>
                    <a:pt x="2414826" y="44766"/>
                  </a:lnTo>
                  <a:lnTo>
                    <a:pt x="2403189" y="48611"/>
                  </a:lnTo>
                  <a:lnTo>
                    <a:pt x="2391841" y="52868"/>
                  </a:lnTo>
                  <a:lnTo>
                    <a:pt x="2380728" y="57172"/>
                  </a:lnTo>
                  <a:lnTo>
                    <a:pt x="2369789" y="61534"/>
                  </a:lnTo>
                  <a:lnTo>
                    <a:pt x="2358978" y="66221"/>
                  </a:lnTo>
                  <a:lnTo>
                    <a:pt x="2348255" y="71371"/>
                  </a:lnTo>
                  <a:lnTo>
                    <a:pt x="2337596" y="76812"/>
                  </a:lnTo>
                  <a:lnTo>
                    <a:pt x="2326979" y="82166"/>
                  </a:lnTo>
                  <a:lnTo>
                    <a:pt x="2316382" y="87208"/>
                  </a:lnTo>
                  <a:lnTo>
                    <a:pt x="2305468" y="91730"/>
                  </a:lnTo>
                  <a:lnTo>
                    <a:pt x="2293615" y="95462"/>
                  </a:lnTo>
                  <a:lnTo>
                    <a:pt x="2280567" y="98334"/>
                  </a:lnTo>
                  <a:lnTo>
                    <a:pt x="2266548" y="100279"/>
                  </a:lnTo>
                  <a:lnTo>
                    <a:pt x="2252067" y="101142"/>
                  </a:lnTo>
                  <a:lnTo>
                    <a:pt x="2237475" y="100941"/>
                  </a:lnTo>
                  <a:lnTo>
                    <a:pt x="2222931" y="99673"/>
                  </a:lnTo>
                  <a:lnTo>
                    <a:pt x="2208488" y="97226"/>
                  </a:lnTo>
                  <a:lnTo>
                    <a:pt x="2194140" y="93655"/>
                  </a:lnTo>
                  <a:lnTo>
                    <a:pt x="2179710" y="89140"/>
                  </a:lnTo>
                  <a:lnTo>
                    <a:pt x="2164869" y="83892"/>
                  </a:lnTo>
                  <a:lnTo>
                    <a:pt x="2149475" y="78110"/>
                  </a:lnTo>
                  <a:lnTo>
                    <a:pt x="2133711" y="72110"/>
                  </a:lnTo>
                  <a:lnTo>
                    <a:pt x="2117975" y="66317"/>
                  </a:lnTo>
                  <a:lnTo>
                    <a:pt x="2102500" y="60946"/>
                  </a:lnTo>
                  <a:lnTo>
                    <a:pt x="2087347" y="56189"/>
                  </a:lnTo>
                  <a:lnTo>
                    <a:pt x="2072486" y="52292"/>
                  </a:lnTo>
                  <a:lnTo>
                    <a:pt x="2057864" y="49310"/>
                  </a:lnTo>
                  <a:lnTo>
                    <a:pt x="2043587" y="47460"/>
                  </a:lnTo>
                  <a:lnTo>
                    <a:pt x="2029913" y="47192"/>
                  </a:lnTo>
                  <a:lnTo>
                    <a:pt x="2016929" y="48605"/>
                  </a:lnTo>
                  <a:lnTo>
                    <a:pt x="2004412" y="51502"/>
                  </a:lnTo>
                  <a:lnTo>
                    <a:pt x="1991934" y="55581"/>
                  </a:lnTo>
                  <a:lnTo>
                    <a:pt x="1979238" y="60544"/>
                  </a:lnTo>
                  <a:lnTo>
                    <a:pt x="1966253" y="66145"/>
                  </a:lnTo>
                  <a:lnTo>
                    <a:pt x="1952997" y="72195"/>
                  </a:lnTo>
                  <a:lnTo>
                    <a:pt x="1939518" y="78557"/>
                  </a:lnTo>
                  <a:lnTo>
                    <a:pt x="1925873" y="85132"/>
                  </a:lnTo>
                  <a:lnTo>
                    <a:pt x="1912106" y="91852"/>
                  </a:lnTo>
                  <a:lnTo>
                    <a:pt x="1898250" y="98666"/>
                  </a:lnTo>
                  <a:lnTo>
                    <a:pt x="1884165" y="105378"/>
                  </a:lnTo>
                  <a:lnTo>
                    <a:pt x="1869564" y="111659"/>
                  </a:lnTo>
                  <a:lnTo>
                    <a:pt x="1854334" y="117355"/>
                  </a:lnTo>
                  <a:lnTo>
                    <a:pt x="1838682" y="122163"/>
                  </a:lnTo>
                  <a:lnTo>
                    <a:pt x="1823022" y="125562"/>
                  </a:lnTo>
                  <a:lnTo>
                    <a:pt x="1807599" y="127396"/>
                  </a:lnTo>
                  <a:lnTo>
                    <a:pt x="1792480" y="127661"/>
                  </a:lnTo>
                  <a:lnTo>
                    <a:pt x="1777641" y="126326"/>
                  </a:lnTo>
                  <a:lnTo>
                    <a:pt x="1763035" y="123545"/>
                  </a:lnTo>
                  <a:lnTo>
                    <a:pt x="1748768" y="119748"/>
                  </a:lnTo>
                  <a:lnTo>
                    <a:pt x="1735101" y="115523"/>
                  </a:lnTo>
                  <a:lnTo>
                    <a:pt x="1722118" y="111240"/>
                  </a:lnTo>
                  <a:lnTo>
                    <a:pt x="1709431" y="106893"/>
                  </a:lnTo>
                  <a:lnTo>
                    <a:pt x="1696306" y="102215"/>
                  </a:lnTo>
                  <a:lnTo>
                    <a:pt x="1682359" y="97068"/>
                  </a:lnTo>
                  <a:lnTo>
                    <a:pt x="1667549" y="91457"/>
                  </a:lnTo>
                  <a:lnTo>
                    <a:pt x="1651996" y="85459"/>
                  </a:lnTo>
                  <a:lnTo>
                    <a:pt x="1635862" y="79169"/>
                  </a:lnTo>
                  <a:lnTo>
                    <a:pt x="1619299" y="72996"/>
                  </a:lnTo>
                  <a:lnTo>
                    <a:pt x="1602428" y="67617"/>
                  </a:lnTo>
                  <a:lnTo>
                    <a:pt x="1585343" y="63338"/>
                  </a:lnTo>
                  <a:lnTo>
                    <a:pt x="1568108" y="60128"/>
                  </a:lnTo>
                  <a:lnTo>
                    <a:pt x="1550771" y="57809"/>
                  </a:lnTo>
                  <a:lnTo>
                    <a:pt x="1533374" y="56178"/>
                  </a:lnTo>
                  <a:lnTo>
                    <a:pt x="1516267" y="55217"/>
                  </a:lnTo>
                  <a:lnTo>
                    <a:pt x="1500080" y="55087"/>
                  </a:lnTo>
                  <a:lnTo>
                    <a:pt x="1485072" y="55811"/>
                  </a:lnTo>
                  <a:lnTo>
                    <a:pt x="1470859" y="57278"/>
                  </a:lnTo>
                  <a:lnTo>
                    <a:pt x="1456627" y="59334"/>
                  </a:lnTo>
                  <a:lnTo>
                    <a:pt x="1441898" y="61827"/>
                  </a:lnTo>
                  <a:lnTo>
                    <a:pt x="1426544" y="64637"/>
                  </a:lnTo>
                  <a:lnTo>
                    <a:pt x="1410619" y="67669"/>
                  </a:lnTo>
                  <a:lnTo>
                    <a:pt x="1394235" y="70854"/>
                  </a:lnTo>
                  <a:lnTo>
                    <a:pt x="1377673" y="74145"/>
                  </a:lnTo>
                  <a:lnTo>
                    <a:pt x="1361334" y="77507"/>
                  </a:lnTo>
                  <a:lnTo>
                    <a:pt x="1345419" y="80913"/>
                  </a:lnTo>
                  <a:lnTo>
                    <a:pt x="1329784" y="84184"/>
                  </a:lnTo>
                  <a:lnTo>
                    <a:pt x="1314060" y="87001"/>
                  </a:lnTo>
                  <a:lnTo>
                    <a:pt x="1298044" y="89223"/>
                  </a:lnTo>
                  <a:lnTo>
                    <a:pt x="1282014" y="90714"/>
                  </a:lnTo>
                  <a:lnTo>
                    <a:pt x="1266624" y="91266"/>
                  </a:lnTo>
                  <a:lnTo>
                    <a:pt x="1252188" y="90853"/>
                  </a:lnTo>
                  <a:lnTo>
                    <a:pt x="1238374" y="89439"/>
                  </a:lnTo>
                  <a:lnTo>
                    <a:pt x="1224419" y="86896"/>
                  </a:lnTo>
                  <a:lnTo>
                    <a:pt x="1209888" y="83264"/>
                  </a:lnTo>
                  <a:lnTo>
                    <a:pt x="1195008" y="78877"/>
                  </a:lnTo>
                  <a:lnTo>
                    <a:pt x="1180466" y="74249"/>
                  </a:lnTo>
                  <a:lnTo>
                    <a:pt x="1166634" y="69696"/>
                  </a:lnTo>
                  <a:lnTo>
                    <a:pt x="1153243" y="65335"/>
                  </a:lnTo>
                  <a:lnTo>
                    <a:pt x="1139580" y="61181"/>
                  </a:lnTo>
                  <a:lnTo>
                    <a:pt x="1125239" y="57207"/>
                  </a:lnTo>
                  <a:lnTo>
                    <a:pt x="1110149" y="53539"/>
                  </a:lnTo>
                  <a:lnTo>
                    <a:pt x="1094401" y="50447"/>
                  </a:lnTo>
                  <a:lnTo>
                    <a:pt x="1078133" y="48033"/>
                  </a:lnTo>
                  <a:lnTo>
                    <a:pt x="1061478" y="46241"/>
                  </a:lnTo>
                  <a:lnTo>
                    <a:pt x="1044545" y="44955"/>
                  </a:lnTo>
                  <a:lnTo>
                    <a:pt x="1027422" y="44061"/>
                  </a:lnTo>
                  <a:lnTo>
                    <a:pt x="1010331" y="43783"/>
                  </a:lnTo>
                  <a:lnTo>
                    <a:pt x="993624" y="44652"/>
                  </a:lnTo>
                  <a:lnTo>
                    <a:pt x="977454" y="46864"/>
                  </a:lnTo>
                  <a:lnTo>
                    <a:pt x="961646" y="50146"/>
                  </a:lnTo>
                  <a:lnTo>
                    <a:pt x="945805" y="53958"/>
                  </a:lnTo>
                  <a:lnTo>
                    <a:pt x="929704" y="57928"/>
                  </a:lnTo>
                  <a:lnTo>
                    <a:pt x="913447" y="61880"/>
                  </a:lnTo>
                  <a:lnTo>
                    <a:pt x="897373" y="65753"/>
                  </a:lnTo>
                  <a:lnTo>
                    <a:pt x="881664" y="69534"/>
                  </a:lnTo>
                  <a:lnTo>
                    <a:pt x="866182" y="73071"/>
                  </a:lnTo>
                  <a:lnTo>
                    <a:pt x="850567" y="76075"/>
                  </a:lnTo>
                  <a:lnTo>
                    <a:pt x="834622" y="78425"/>
                  </a:lnTo>
                  <a:lnTo>
                    <a:pt x="818472" y="80004"/>
                  </a:lnTo>
                  <a:lnTo>
                    <a:pt x="802470" y="80615"/>
                  </a:lnTo>
                  <a:lnTo>
                    <a:pt x="786809" y="80247"/>
                  </a:lnTo>
                  <a:lnTo>
                    <a:pt x="771360" y="79034"/>
                  </a:lnTo>
                  <a:lnTo>
                    <a:pt x="755767" y="77156"/>
                  </a:lnTo>
                  <a:lnTo>
                    <a:pt x="739832" y="74785"/>
                  </a:lnTo>
                  <a:lnTo>
                    <a:pt x="723519" y="72059"/>
                  </a:lnTo>
                  <a:lnTo>
                    <a:pt x="706875" y="69085"/>
                  </a:lnTo>
                  <a:lnTo>
                    <a:pt x="689970" y="65938"/>
                  </a:lnTo>
                  <a:lnTo>
                    <a:pt x="672871" y="62673"/>
                  </a:lnTo>
                  <a:lnTo>
                    <a:pt x="655631" y="59328"/>
                  </a:lnTo>
                  <a:lnTo>
                    <a:pt x="638299" y="55934"/>
                  </a:lnTo>
                  <a:lnTo>
                    <a:pt x="621067" y="52671"/>
                  </a:lnTo>
                  <a:lnTo>
                    <a:pt x="604264" y="49859"/>
                  </a:lnTo>
                  <a:lnTo>
                    <a:pt x="588030" y="47640"/>
                  </a:lnTo>
                  <a:lnTo>
                    <a:pt x="572179" y="46151"/>
                  </a:lnTo>
                  <a:lnTo>
                    <a:pt x="556308" y="45602"/>
                  </a:lnTo>
                  <a:lnTo>
                    <a:pt x="540192" y="46016"/>
                  </a:lnTo>
                  <a:lnTo>
                    <a:pt x="524096" y="47429"/>
                  </a:lnTo>
                  <a:lnTo>
                    <a:pt x="508662" y="49974"/>
                  </a:lnTo>
                  <a:lnTo>
                    <a:pt x="494200" y="53611"/>
                  </a:lnTo>
                  <a:lnTo>
                    <a:pt x="480540" y="58170"/>
                  </a:lnTo>
                  <a:lnTo>
                    <a:pt x="467219" y="63447"/>
                  </a:lnTo>
                  <a:lnTo>
                    <a:pt x="453928" y="69249"/>
                  </a:lnTo>
                  <a:lnTo>
                    <a:pt x="440695" y="75262"/>
                  </a:lnTo>
                  <a:lnTo>
                    <a:pt x="427797" y="81065"/>
                  </a:lnTo>
                  <a:lnTo>
                    <a:pt x="415365" y="86441"/>
                  </a:lnTo>
                  <a:lnTo>
                    <a:pt x="403066" y="91202"/>
                  </a:lnTo>
                  <a:lnTo>
                    <a:pt x="390209" y="95102"/>
                  </a:lnTo>
                  <a:lnTo>
                    <a:pt x="376445" y="98090"/>
                  </a:lnTo>
                  <a:lnTo>
                    <a:pt x="361759" y="100114"/>
                  </a:lnTo>
                  <a:lnTo>
                    <a:pt x="346290" y="101031"/>
                  </a:lnTo>
                  <a:lnTo>
                    <a:pt x="330218" y="100876"/>
                  </a:lnTo>
                  <a:lnTo>
                    <a:pt x="313866" y="99978"/>
                  </a:lnTo>
                  <a:lnTo>
                    <a:pt x="297669" y="98844"/>
                  </a:lnTo>
                  <a:lnTo>
                    <a:pt x="281853" y="97791"/>
                  </a:lnTo>
                  <a:lnTo>
                    <a:pt x="266455" y="96934"/>
                  </a:lnTo>
                  <a:lnTo>
                    <a:pt x="251422" y="96285"/>
                  </a:lnTo>
                  <a:lnTo>
                    <a:pt x="236682" y="95818"/>
                  </a:lnTo>
                  <a:lnTo>
                    <a:pt x="222324" y="95657"/>
                  </a:lnTo>
                  <a:lnTo>
                    <a:pt x="208596" y="96073"/>
                  </a:lnTo>
                  <a:lnTo>
                    <a:pt x="195575" y="97163"/>
                  </a:lnTo>
                  <a:lnTo>
                    <a:pt x="183033" y="98707"/>
                  </a:lnTo>
                  <a:lnTo>
                    <a:pt x="170537" y="100282"/>
                  </a:lnTo>
                  <a:lnTo>
                    <a:pt x="157836" y="101630"/>
                  </a:lnTo>
                  <a:lnTo>
                    <a:pt x="145016" y="102517"/>
                  </a:lnTo>
                  <a:lnTo>
                    <a:pt x="132402" y="102655"/>
                  </a:lnTo>
                  <a:lnTo>
                    <a:pt x="120169" y="101964"/>
                  </a:lnTo>
                  <a:lnTo>
                    <a:pt x="108175" y="100534"/>
                  </a:lnTo>
                  <a:lnTo>
                    <a:pt x="96055" y="98510"/>
                  </a:lnTo>
                  <a:lnTo>
                    <a:pt x="83609" y="96045"/>
                  </a:lnTo>
                  <a:lnTo>
                    <a:pt x="70829" y="93416"/>
                  </a:lnTo>
                  <a:lnTo>
                    <a:pt x="56252" y="90761"/>
                  </a:lnTo>
                  <a:lnTo>
                    <a:pt x="35239" y="8785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33078" y="1125337"/>
            <a:ext cx="2620145" cy="607169"/>
            <a:chOff x="233078" y="1125337"/>
            <a:chExt cx="2620145" cy="607169"/>
          </a:xfrm>
        </p:grpSpPr>
        <p:sp>
          <p:nvSpPr>
            <p:cNvPr id="25" name="Freeform 24"/>
            <p:cNvSpPr/>
            <p:nvPr/>
          </p:nvSpPr>
          <p:spPr>
            <a:xfrm>
              <a:off x="233078" y="1125337"/>
              <a:ext cx="314404" cy="607169"/>
            </a:xfrm>
            <a:custGeom>
              <a:avLst/>
              <a:gdLst/>
              <a:ahLst/>
              <a:cxnLst/>
              <a:rect l="0" t="0" r="0" b="0"/>
              <a:pathLst>
                <a:path w="314404" h="607169">
                  <a:moveTo>
                    <a:pt x="230175" y="106497"/>
                  </a:moveTo>
                  <a:lnTo>
                    <a:pt x="227242" y="97695"/>
                  </a:lnTo>
                  <a:lnTo>
                    <a:pt x="224459" y="89349"/>
                  </a:lnTo>
                  <a:lnTo>
                    <a:pt x="221555" y="80654"/>
                  </a:lnTo>
                  <a:lnTo>
                    <a:pt x="218342" y="71706"/>
                  </a:lnTo>
                  <a:lnTo>
                    <a:pt x="214529" y="62860"/>
                  </a:lnTo>
                  <a:lnTo>
                    <a:pt x="210012" y="54321"/>
                  </a:lnTo>
                  <a:lnTo>
                    <a:pt x="204848" y="46133"/>
                  </a:lnTo>
                  <a:lnTo>
                    <a:pt x="199160" y="38255"/>
                  </a:lnTo>
                  <a:lnTo>
                    <a:pt x="193071" y="30629"/>
                  </a:lnTo>
                  <a:lnTo>
                    <a:pt x="186525" y="23356"/>
                  </a:lnTo>
                  <a:lnTo>
                    <a:pt x="179300" y="16691"/>
                  </a:lnTo>
                  <a:lnTo>
                    <a:pt x="171328" y="10734"/>
                  </a:lnTo>
                  <a:lnTo>
                    <a:pt x="162686" y="5750"/>
                  </a:lnTo>
                  <a:lnTo>
                    <a:pt x="153507" y="2232"/>
                  </a:lnTo>
                  <a:lnTo>
                    <a:pt x="143929" y="319"/>
                  </a:lnTo>
                  <a:lnTo>
                    <a:pt x="134225" y="0"/>
                  </a:lnTo>
                  <a:lnTo>
                    <a:pt x="124792" y="1299"/>
                  </a:lnTo>
                  <a:lnTo>
                    <a:pt x="115819" y="4061"/>
                  </a:lnTo>
                  <a:lnTo>
                    <a:pt x="107321" y="8015"/>
                  </a:lnTo>
                  <a:lnTo>
                    <a:pt x="99227" y="12877"/>
                  </a:lnTo>
                  <a:lnTo>
                    <a:pt x="91451" y="18407"/>
                  </a:lnTo>
                  <a:lnTo>
                    <a:pt x="84076" y="24575"/>
                  </a:lnTo>
                  <a:lnTo>
                    <a:pt x="77342" y="31546"/>
                  </a:lnTo>
                  <a:lnTo>
                    <a:pt x="71324" y="39352"/>
                  </a:lnTo>
                  <a:lnTo>
                    <a:pt x="65790" y="48052"/>
                  </a:lnTo>
                  <a:lnTo>
                    <a:pt x="60306" y="57802"/>
                  </a:lnTo>
                  <a:lnTo>
                    <a:pt x="54618" y="68588"/>
                  </a:lnTo>
                  <a:lnTo>
                    <a:pt x="48814" y="80255"/>
                  </a:lnTo>
                  <a:lnTo>
                    <a:pt x="43217" y="92611"/>
                  </a:lnTo>
                  <a:lnTo>
                    <a:pt x="38006" y="105482"/>
                  </a:lnTo>
                  <a:lnTo>
                    <a:pt x="33202" y="118887"/>
                  </a:lnTo>
                  <a:lnTo>
                    <a:pt x="28749" y="133024"/>
                  </a:lnTo>
                  <a:lnTo>
                    <a:pt x="24571" y="147933"/>
                  </a:lnTo>
                  <a:lnTo>
                    <a:pt x="20595" y="163200"/>
                  </a:lnTo>
                  <a:lnTo>
                    <a:pt x="16765" y="178069"/>
                  </a:lnTo>
                  <a:lnTo>
                    <a:pt x="13042" y="192152"/>
                  </a:lnTo>
                  <a:lnTo>
                    <a:pt x="9557" y="205727"/>
                  </a:lnTo>
                  <a:lnTo>
                    <a:pt x="6596" y="219522"/>
                  </a:lnTo>
                  <a:lnTo>
                    <a:pt x="4273" y="233960"/>
                  </a:lnTo>
                  <a:lnTo>
                    <a:pt x="2544" y="249285"/>
                  </a:lnTo>
                  <a:lnTo>
                    <a:pt x="1301" y="265725"/>
                  </a:lnTo>
                  <a:lnTo>
                    <a:pt x="432" y="283270"/>
                  </a:lnTo>
                  <a:lnTo>
                    <a:pt x="0" y="301598"/>
                  </a:lnTo>
                  <a:lnTo>
                    <a:pt x="234" y="320192"/>
                  </a:lnTo>
                  <a:lnTo>
                    <a:pt x="1206" y="338732"/>
                  </a:lnTo>
                  <a:lnTo>
                    <a:pt x="2841" y="357093"/>
                  </a:lnTo>
                  <a:lnTo>
                    <a:pt x="5009" y="375261"/>
                  </a:lnTo>
                  <a:lnTo>
                    <a:pt x="7584" y="393256"/>
                  </a:lnTo>
                  <a:lnTo>
                    <a:pt x="10618" y="410951"/>
                  </a:lnTo>
                  <a:lnTo>
                    <a:pt x="14332" y="428072"/>
                  </a:lnTo>
                  <a:lnTo>
                    <a:pt x="18793" y="444520"/>
                  </a:lnTo>
                  <a:lnTo>
                    <a:pt x="23925" y="460346"/>
                  </a:lnTo>
                  <a:lnTo>
                    <a:pt x="29594" y="475668"/>
                  </a:lnTo>
                  <a:lnTo>
                    <a:pt x="35672" y="490602"/>
                  </a:lnTo>
                  <a:lnTo>
                    <a:pt x="42211" y="505091"/>
                  </a:lnTo>
                  <a:lnTo>
                    <a:pt x="49432" y="518907"/>
                  </a:lnTo>
                  <a:lnTo>
                    <a:pt x="57401" y="531977"/>
                  </a:lnTo>
                  <a:lnTo>
                    <a:pt x="66041" y="544213"/>
                  </a:lnTo>
                  <a:lnTo>
                    <a:pt x="75219" y="555437"/>
                  </a:lnTo>
                  <a:lnTo>
                    <a:pt x="84806" y="565650"/>
                  </a:lnTo>
                  <a:lnTo>
                    <a:pt x="94854" y="574831"/>
                  </a:lnTo>
                  <a:lnTo>
                    <a:pt x="105584" y="582859"/>
                  </a:lnTo>
                  <a:lnTo>
                    <a:pt x="117063" y="589776"/>
                  </a:lnTo>
                  <a:lnTo>
                    <a:pt x="129212" y="595592"/>
                  </a:lnTo>
                  <a:lnTo>
                    <a:pt x="141899" y="600208"/>
                  </a:lnTo>
                  <a:lnTo>
                    <a:pt x="154987" y="603681"/>
                  </a:lnTo>
                  <a:lnTo>
                    <a:pt x="168199" y="606031"/>
                  </a:lnTo>
                  <a:lnTo>
                    <a:pt x="181142" y="607168"/>
                  </a:lnTo>
                  <a:lnTo>
                    <a:pt x="193624" y="607155"/>
                  </a:lnTo>
                  <a:lnTo>
                    <a:pt x="205631" y="606182"/>
                  </a:lnTo>
                  <a:lnTo>
                    <a:pt x="217235" y="604466"/>
                  </a:lnTo>
                  <a:lnTo>
                    <a:pt x="228520" y="602199"/>
                  </a:lnTo>
                  <a:lnTo>
                    <a:pt x="239405" y="599373"/>
                  </a:lnTo>
                  <a:lnTo>
                    <a:pt x="249648" y="595798"/>
                  </a:lnTo>
                  <a:lnTo>
                    <a:pt x="259171" y="591431"/>
                  </a:lnTo>
                  <a:lnTo>
                    <a:pt x="268042" y="586362"/>
                  </a:lnTo>
                  <a:lnTo>
                    <a:pt x="276387" y="580735"/>
                  </a:lnTo>
                  <a:lnTo>
                    <a:pt x="284326" y="574694"/>
                  </a:lnTo>
                  <a:lnTo>
                    <a:pt x="291667" y="568467"/>
                  </a:lnTo>
                  <a:lnTo>
                    <a:pt x="298627" y="561648"/>
                  </a:lnTo>
                  <a:lnTo>
                    <a:pt x="305819" y="552524"/>
                  </a:lnTo>
                  <a:lnTo>
                    <a:pt x="314403" y="5381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5467" y="1529029"/>
              <a:ext cx="136775" cy="149214"/>
            </a:xfrm>
            <a:custGeom>
              <a:avLst/>
              <a:gdLst/>
              <a:ahLst/>
              <a:cxnLst/>
              <a:rect l="0" t="0" r="0" b="0"/>
              <a:pathLst>
                <a:path w="136775" h="149214">
                  <a:moveTo>
                    <a:pt x="97299" y="60774"/>
                  </a:moveTo>
                  <a:lnTo>
                    <a:pt x="100032" y="51972"/>
                  </a:lnTo>
                  <a:lnTo>
                    <a:pt x="100894" y="43626"/>
                  </a:lnTo>
                  <a:lnTo>
                    <a:pt x="99899" y="34936"/>
                  </a:lnTo>
                  <a:lnTo>
                    <a:pt x="97187" y="26161"/>
                  </a:lnTo>
                  <a:lnTo>
                    <a:pt x="92755" y="17962"/>
                  </a:lnTo>
                  <a:lnTo>
                    <a:pt x="86766" y="10691"/>
                  </a:lnTo>
                  <a:lnTo>
                    <a:pt x="79508" y="4846"/>
                  </a:lnTo>
                  <a:lnTo>
                    <a:pt x="71281" y="1210"/>
                  </a:lnTo>
                  <a:lnTo>
                    <a:pt x="62357" y="0"/>
                  </a:lnTo>
                  <a:lnTo>
                    <a:pt x="53267" y="1122"/>
                  </a:lnTo>
                  <a:lnTo>
                    <a:pt x="44779" y="4451"/>
                  </a:lnTo>
                  <a:lnTo>
                    <a:pt x="37259" y="9687"/>
                  </a:lnTo>
                  <a:lnTo>
                    <a:pt x="30721" y="16436"/>
                  </a:lnTo>
                  <a:lnTo>
                    <a:pt x="25013" y="24319"/>
                  </a:lnTo>
                  <a:lnTo>
                    <a:pt x="19949" y="33021"/>
                  </a:lnTo>
                  <a:lnTo>
                    <a:pt x="15360" y="42302"/>
                  </a:lnTo>
                  <a:lnTo>
                    <a:pt x="11108" y="51983"/>
                  </a:lnTo>
                  <a:lnTo>
                    <a:pt x="7103" y="61940"/>
                  </a:lnTo>
                  <a:lnTo>
                    <a:pt x="3597" y="72083"/>
                  </a:lnTo>
                  <a:lnTo>
                    <a:pt x="1153" y="82353"/>
                  </a:lnTo>
                  <a:lnTo>
                    <a:pt x="0" y="92704"/>
                  </a:lnTo>
                  <a:lnTo>
                    <a:pt x="210" y="102943"/>
                  </a:lnTo>
                  <a:lnTo>
                    <a:pt x="1873" y="112746"/>
                  </a:lnTo>
                  <a:lnTo>
                    <a:pt x="4891" y="121960"/>
                  </a:lnTo>
                  <a:lnTo>
                    <a:pt x="9358" y="130283"/>
                  </a:lnTo>
                  <a:lnTo>
                    <a:pt x="15630" y="137195"/>
                  </a:lnTo>
                  <a:lnTo>
                    <a:pt x="23733" y="142541"/>
                  </a:lnTo>
                  <a:lnTo>
                    <a:pt x="33257" y="146317"/>
                  </a:lnTo>
                  <a:lnTo>
                    <a:pt x="43559" y="148493"/>
                  </a:lnTo>
                  <a:lnTo>
                    <a:pt x="54188" y="149213"/>
                  </a:lnTo>
                  <a:lnTo>
                    <a:pt x="64917" y="148580"/>
                  </a:lnTo>
                  <a:lnTo>
                    <a:pt x="75645" y="146569"/>
                  </a:lnTo>
                  <a:lnTo>
                    <a:pt x="86336" y="143284"/>
                  </a:lnTo>
                  <a:lnTo>
                    <a:pt x="96819" y="138623"/>
                  </a:lnTo>
                  <a:lnTo>
                    <a:pt x="106792" y="132213"/>
                  </a:lnTo>
                  <a:lnTo>
                    <a:pt x="116120" y="124010"/>
                  </a:lnTo>
                  <a:lnTo>
                    <a:pt x="124350" y="114247"/>
                  </a:lnTo>
                  <a:lnTo>
                    <a:pt x="130669" y="103253"/>
                  </a:lnTo>
                  <a:lnTo>
                    <a:pt x="134799" y="91349"/>
                  </a:lnTo>
                  <a:lnTo>
                    <a:pt x="136774" y="79120"/>
                  </a:lnTo>
                  <a:lnTo>
                    <a:pt x="136670" y="67378"/>
                  </a:lnTo>
                  <a:lnTo>
                    <a:pt x="134755" y="56533"/>
                  </a:lnTo>
                  <a:lnTo>
                    <a:pt x="131510" y="46918"/>
                  </a:lnTo>
                  <a:lnTo>
                    <a:pt x="127117" y="38030"/>
                  </a:lnTo>
                  <a:lnTo>
                    <a:pt x="120077" y="29094"/>
                  </a:lnTo>
                  <a:lnTo>
                    <a:pt x="107828" y="186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8651" y="1273948"/>
              <a:ext cx="49930" cy="400084"/>
            </a:xfrm>
            <a:custGeom>
              <a:avLst/>
              <a:gdLst/>
              <a:ahLst/>
              <a:cxnLst/>
              <a:rect l="0" t="0" r="0" b="0"/>
              <a:pathLst>
                <a:path w="49930" h="400084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5" y="67798"/>
                  </a:lnTo>
                  <a:lnTo>
                    <a:pt x="2067" y="80354"/>
                  </a:lnTo>
                  <a:lnTo>
                    <a:pt x="4079" y="93446"/>
                  </a:lnTo>
                  <a:lnTo>
                    <a:pt x="6542" y="107402"/>
                  </a:lnTo>
                  <a:lnTo>
                    <a:pt x="9329" y="122402"/>
                  </a:lnTo>
                  <a:lnTo>
                    <a:pt x="12345" y="138620"/>
                  </a:lnTo>
                  <a:lnTo>
                    <a:pt x="15516" y="156018"/>
                  </a:lnTo>
                  <a:lnTo>
                    <a:pt x="18626" y="174245"/>
                  </a:lnTo>
                  <a:lnTo>
                    <a:pt x="21335" y="192772"/>
                  </a:lnTo>
                  <a:lnTo>
                    <a:pt x="23494" y="211263"/>
                  </a:lnTo>
                  <a:lnTo>
                    <a:pt x="25283" y="229422"/>
                  </a:lnTo>
                  <a:lnTo>
                    <a:pt x="27098" y="246921"/>
                  </a:lnTo>
                  <a:lnTo>
                    <a:pt x="29174" y="263659"/>
                  </a:lnTo>
                  <a:lnTo>
                    <a:pt x="31570" y="279865"/>
                  </a:lnTo>
                  <a:lnTo>
                    <a:pt x="34258" y="295981"/>
                  </a:lnTo>
                  <a:lnTo>
                    <a:pt x="37176" y="312261"/>
                  </a:lnTo>
                  <a:lnTo>
                    <a:pt x="40113" y="328415"/>
                  </a:lnTo>
                  <a:lnTo>
                    <a:pt x="43009" y="345495"/>
                  </a:lnTo>
                  <a:lnTo>
                    <a:pt x="46117" y="367240"/>
                  </a:lnTo>
                  <a:lnTo>
                    <a:pt x="49929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8824" y="1516103"/>
              <a:ext cx="122176" cy="148329"/>
            </a:xfrm>
            <a:custGeom>
              <a:avLst/>
              <a:gdLst/>
              <a:ahLst/>
              <a:cxnLst/>
              <a:rect l="0" t="0" r="0" b="0"/>
              <a:pathLst>
                <a:path w="122176" h="148329">
                  <a:moveTo>
                    <a:pt x="75569" y="0"/>
                  </a:moveTo>
                  <a:lnTo>
                    <a:pt x="66768" y="3001"/>
                  </a:lnTo>
                  <a:lnTo>
                    <a:pt x="58421" y="6423"/>
                  </a:lnTo>
                  <a:lnTo>
                    <a:pt x="49732" y="10624"/>
                  </a:lnTo>
                  <a:lnTo>
                    <a:pt x="40956" y="15697"/>
                  </a:lnTo>
                  <a:lnTo>
                    <a:pt x="32758" y="21827"/>
                  </a:lnTo>
                  <a:lnTo>
                    <a:pt x="25473" y="29010"/>
                  </a:lnTo>
                  <a:lnTo>
                    <a:pt x="19110" y="37098"/>
                  </a:lnTo>
                  <a:lnTo>
                    <a:pt x="13529" y="45893"/>
                  </a:lnTo>
                  <a:lnTo>
                    <a:pt x="8564" y="55213"/>
                  </a:lnTo>
                  <a:lnTo>
                    <a:pt x="4382" y="64910"/>
                  </a:lnTo>
                  <a:lnTo>
                    <a:pt x="1470" y="74871"/>
                  </a:lnTo>
                  <a:lnTo>
                    <a:pt x="0" y="85011"/>
                  </a:lnTo>
                  <a:lnTo>
                    <a:pt x="164" y="95107"/>
                  </a:lnTo>
                  <a:lnTo>
                    <a:pt x="2327" y="104813"/>
                  </a:lnTo>
                  <a:lnTo>
                    <a:pt x="6490" y="113966"/>
                  </a:lnTo>
                  <a:lnTo>
                    <a:pt x="12370" y="122418"/>
                  </a:lnTo>
                  <a:lnTo>
                    <a:pt x="19597" y="129950"/>
                  </a:lnTo>
                  <a:lnTo>
                    <a:pt x="27824" y="136524"/>
                  </a:lnTo>
                  <a:lnTo>
                    <a:pt x="36768" y="141940"/>
                  </a:lnTo>
                  <a:lnTo>
                    <a:pt x="46216" y="145755"/>
                  </a:lnTo>
                  <a:lnTo>
                    <a:pt x="56008" y="147872"/>
                  </a:lnTo>
                  <a:lnTo>
                    <a:pt x="65869" y="148328"/>
                  </a:lnTo>
                  <a:lnTo>
                    <a:pt x="75417" y="147122"/>
                  </a:lnTo>
                  <a:lnTo>
                    <a:pt x="84465" y="144414"/>
                  </a:lnTo>
                  <a:lnTo>
                    <a:pt x="92845" y="140156"/>
                  </a:lnTo>
                  <a:lnTo>
                    <a:pt x="100329" y="134026"/>
                  </a:lnTo>
                  <a:lnTo>
                    <a:pt x="106877" y="126013"/>
                  </a:lnTo>
                  <a:lnTo>
                    <a:pt x="112444" y="116379"/>
                  </a:lnTo>
                  <a:lnTo>
                    <a:pt x="116893" y="105472"/>
                  </a:lnTo>
                  <a:lnTo>
                    <a:pt x="120245" y="93627"/>
                  </a:lnTo>
                  <a:lnTo>
                    <a:pt x="122175" y="81437"/>
                  </a:lnTo>
                  <a:lnTo>
                    <a:pt x="121964" y="69722"/>
                  </a:lnTo>
                  <a:lnTo>
                    <a:pt x="119417" y="58895"/>
                  </a:lnTo>
                  <a:lnTo>
                    <a:pt x="114861" y="49292"/>
                  </a:lnTo>
                  <a:lnTo>
                    <a:pt x="108234" y="40413"/>
                  </a:lnTo>
                  <a:lnTo>
                    <a:pt x="96719" y="31484"/>
                  </a:lnTo>
                  <a:lnTo>
                    <a:pt x="75569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58093" y="1484518"/>
              <a:ext cx="147400" cy="144260"/>
            </a:xfrm>
            <a:custGeom>
              <a:avLst/>
              <a:gdLst/>
              <a:ahLst/>
              <a:cxnLst/>
              <a:rect l="0" t="0" r="0" b="0"/>
              <a:pathLst>
                <a:path w="147400" h="144260">
                  <a:moveTo>
                    <a:pt x="0" y="84228"/>
                  </a:moveTo>
                  <a:lnTo>
                    <a:pt x="5800" y="93029"/>
                  </a:lnTo>
                  <a:lnTo>
                    <a:pt x="10725" y="101376"/>
                  </a:lnTo>
                  <a:lnTo>
                    <a:pt x="15232" y="110070"/>
                  </a:lnTo>
                  <a:lnTo>
                    <a:pt x="19625" y="119018"/>
                  </a:lnTo>
                  <a:lnTo>
                    <a:pt x="24287" y="127865"/>
                  </a:lnTo>
                  <a:lnTo>
                    <a:pt x="29389" y="136351"/>
                  </a:lnTo>
                  <a:lnTo>
                    <a:pt x="34454" y="142600"/>
                  </a:lnTo>
                  <a:lnTo>
                    <a:pt x="38171" y="144259"/>
                  </a:lnTo>
                  <a:lnTo>
                    <a:pt x="39750" y="141941"/>
                  </a:lnTo>
                  <a:lnTo>
                    <a:pt x="39564" y="136839"/>
                  </a:lnTo>
                  <a:lnTo>
                    <a:pt x="38187" y="129884"/>
                  </a:lnTo>
                  <a:lnTo>
                    <a:pt x="36045" y="121712"/>
                  </a:lnTo>
                  <a:lnTo>
                    <a:pt x="33427" y="112741"/>
                  </a:lnTo>
                  <a:lnTo>
                    <a:pt x="30837" y="103243"/>
                  </a:lnTo>
                  <a:lnTo>
                    <a:pt x="28999" y="93399"/>
                  </a:lnTo>
                  <a:lnTo>
                    <a:pt x="28247" y="83329"/>
                  </a:lnTo>
                  <a:lnTo>
                    <a:pt x="28724" y="73275"/>
                  </a:lnTo>
                  <a:lnTo>
                    <a:pt x="30563" y="63596"/>
                  </a:lnTo>
                  <a:lnTo>
                    <a:pt x="33694" y="54459"/>
                  </a:lnTo>
                  <a:lnTo>
                    <a:pt x="38067" y="46018"/>
                  </a:lnTo>
                  <a:lnTo>
                    <a:pt x="43743" y="38493"/>
                  </a:lnTo>
                  <a:lnTo>
                    <a:pt x="50632" y="31914"/>
                  </a:lnTo>
                  <a:lnTo>
                    <a:pt x="58526" y="26155"/>
                  </a:lnTo>
                  <a:lnTo>
                    <a:pt x="67195" y="21045"/>
                  </a:lnTo>
                  <a:lnTo>
                    <a:pt x="76432" y="16423"/>
                  </a:lnTo>
                  <a:lnTo>
                    <a:pt x="86196" y="12304"/>
                  </a:lnTo>
                  <a:lnTo>
                    <a:pt x="97874" y="8469"/>
                  </a:lnTo>
                  <a:lnTo>
                    <a:pt x="115843" y="457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00070" y="1512638"/>
              <a:ext cx="194936" cy="135625"/>
            </a:xfrm>
            <a:custGeom>
              <a:avLst/>
              <a:gdLst/>
              <a:ahLst/>
              <a:cxnLst/>
              <a:rect l="0" t="0" r="0" b="0"/>
              <a:pathLst>
                <a:path w="194936" h="135625">
                  <a:moveTo>
                    <a:pt x="110707" y="66636"/>
                  </a:moveTo>
                  <a:lnTo>
                    <a:pt x="113440" y="57902"/>
                  </a:lnTo>
                  <a:lnTo>
                    <a:pt x="114301" y="50195"/>
                  </a:lnTo>
                  <a:lnTo>
                    <a:pt x="113311" y="42793"/>
                  </a:lnTo>
                  <a:lnTo>
                    <a:pt x="110772" y="35532"/>
                  </a:lnTo>
                  <a:lnTo>
                    <a:pt x="106988" y="28353"/>
                  </a:lnTo>
                  <a:lnTo>
                    <a:pt x="102243" y="21237"/>
                  </a:lnTo>
                  <a:lnTo>
                    <a:pt x="96465" y="14492"/>
                  </a:lnTo>
                  <a:lnTo>
                    <a:pt x="89238" y="8722"/>
                  </a:lnTo>
                  <a:lnTo>
                    <a:pt x="80458" y="4187"/>
                  </a:lnTo>
                  <a:lnTo>
                    <a:pt x="70463" y="1143"/>
                  </a:lnTo>
                  <a:lnTo>
                    <a:pt x="59838" y="0"/>
                  </a:lnTo>
                  <a:lnTo>
                    <a:pt x="48997" y="794"/>
                  </a:lnTo>
                  <a:lnTo>
                    <a:pt x="38465" y="3430"/>
                  </a:lnTo>
                  <a:lnTo>
                    <a:pt x="28933" y="7857"/>
                  </a:lnTo>
                  <a:lnTo>
                    <a:pt x="20681" y="13873"/>
                  </a:lnTo>
                  <a:lnTo>
                    <a:pt x="13803" y="21333"/>
                  </a:lnTo>
                  <a:lnTo>
                    <a:pt x="8392" y="30235"/>
                  </a:lnTo>
                  <a:lnTo>
                    <a:pt x="4347" y="40438"/>
                  </a:lnTo>
                  <a:lnTo>
                    <a:pt x="1594" y="51542"/>
                  </a:lnTo>
                  <a:lnTo>
                    <a:pt x="179" y="62987"/>
                  </a:lnTo>
                  <a:lnTo>
                    <a:pt x="0" y="74424"/>
                  </a:lnTo>
                  <a:lnTo>
                    <a:pt x="843" y="85712"/>
                  </a:lnTo>
                  <a:lnTo>
                    <a:pt x="2471" y="96825"/>
                  </a:lnTo>
                  <a:lnTo>
                    <a:pt x="4688" y="107763"/>
                  </a:lnTo>
                  <a:lnTo>
                    <a:pt x="7820" y="117904"/>
                  </a:lnTo>
                  <a:lnTo>
                    <a:pt x="12665" y="126052"/>
                  </a:lnTo>
                  <a:lnTo>
                    <a:pt x="19512" y="131709"/>
                  </a:lnTo>
                  <a:lnTo>
                    <a:pt x="27874" y="134862"/>
                  </a:lnTo>
                  <a:lnTo>
                    <a:pt x="36790" y="135624"/>
                  </a:lnTo>
                  <a:lnTo>
                    <a:pt x="45631" y="134317"/>
                  </a:lnTo>
                  <a:lnTo>
                    <a:pt x="53988" y="131204"/>
                  </a:lnTo>
                  <a:lnTo>
                    <a:pt x="61513" y="126391"/>
                  </a:lnTo>
                  <a:lnTo>
                    <a:pt x="68122" y="120087"/>
                  </a:lnTo>
                  <a:lnTo>
                    <a:pt x="73914" y="112588"/>
                  </a:lnTo>
                  <a:lnTo>
                    <a:pt x="79053" y="104186"/>
                  </a:lnTo>
                  <a:lnTo>
                    <a:pt x="83699" y="95123"/>
                  </a:lnTo>
                  <a:lnTo>
                    <a:pt x="87822" y="85428"/>
                  </a:lnTo>
                  <a:lnTo>
                    <a:pt x="91220" y="74934"/>
                  </a:lnTo>
                  <a:lnTo>
                    <a:pt x="93850" y="63713"/>
                  </a:lnTo>
                  <a:lnTo>
                    <a:pt x="96106" y="55297"/>
                  </a:lnTo>
                  <a:lnTo>
                    <a:pt x="98419" y="53674"/>
                  </a:lnTo>
                  <a:lnTo>
                    <a:pt x="100762" y="56972"/>
                  </a:lnTo>
                  <a:lnTo>
                    <a:pt x="103396" y="63013"/>
                  </a:lnTo>
                  <a:lnTo>
                    <a:pt x="106701" y="70275"/>
                  </a:lnTo>
                  <a:lnTo>
                    <a:pt x="110820" y="77930"/>
                  </a:lnTo>
                  <a:lnTo>
                    <a:pt x="115855" y="85448"/>
                  </a:lnTo>
                  <a:lnTo>
                    <a:pt x="121974" y="92389"/>
                  </a:lnTo>
                  <a:lnTo>
                    <a:pt x="129159" y="98586"/>
                  </a:lnTo>
                  <a:lnTo>
                    <a:pt x="137251" y="103757"/>
                  </a:lnTo>
                  <a:lnTo>
                    <a:pt x="146052" y="107413"/>
                  </a:lnTo>
                  <a:lnTo>
                    <a:pt x="155364" y="109435"/>
                  </a:lnTo>
                  <a:lnTo>
                    <a:pt x="164581" y="110165"/>
                  </a:lnTo>
                  <a:lnTo>
                    <a:pt x="173600" y="110294"/>
                  </a:lnTo>
                  <a:lnTo>
                    <a:pt x="183211" y="109834"/>
                  </a:lnTo>
                  <a:lnTo>
                    <a:pt x="194935" y="1087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82276" y="1288038"/>
              <a:ext cx="86429" cy="355801"/>
            </a:xfrm>
            <a:custGeom>
              <a:avLst/>
              <a:gdLst/>
              <a:ahLst/>
              <a:cxnLst/>
              <a:rect l="0" t="0" r="0" b="0"/>
              <a:pathLst>
                <a:path w="86429" h="355801">
                  <a:moveTo>
                    <a:pt x="86428" y="249122"/>
                  </a:moveTo>
                  <a:lnTo>
                    <a:pt x="80494" y="240589"/>
                  </a:lnTo>
                  <a:lnTo>
                    <a:pt x="74289" y="234803"/>
                  </a:lnTo>
                  <a:lnTo>
                    <a:pt x="67198" y="231295"/>
                  </a:lnTo>
                  <a:lnTo>
                    <a:pt x="59430" y="229786"/>
                  </a:lnTo>
                  <a:lnTo>
                    <a:pt x="51432" y="230205"/>
                  </a:lnTo>
                  <a:lnTo>
                    <a:pt x="43496" y="232337"/>
                  </a:lnTo>
                  <a:lnTo>
                    <a:pt x="35894" y="236016"/>
                  </a:lnTo>
                  <a:lnTo>
                    <a:pt x="28950" y="241215"/>
                  </a:lnTo>
                  <a:lnTo>
                    <a:pt x="22766" y="247780"/>
                  </a:lnTo>
                  <a:lnTo>
                    <a:pt x="17276" y="255455"/>
                  </a:lnTo>
                  <a:lnTo>
                    <a:pt x="12348" y="263976"/>
                  </a:lnTo>
                  <a:lnTo>
                    <a:pt x="7852" y="273118"/>
                  </a:lnTo>
                  <a:lnTo>
                    <a:pt x="4001" y="282866"/>
                  </a:lnTo>
                  <a:lnTo>
                    <a:pt x="1318" y="293395"/>
                  </a:lnTo>
                  <a:lnTo>
                    <a:pt x="0" y="304729"/>
                  </a:lnTo>
                  <a:lnTo>
                    <a:pt x="98" y="316442"/>
                  </a:lnTo>
                  <a:lnTo>
                    <a:pt x="1685" y="327772"/>
                  </a:lnTo>
                  <a:lnTo>
                    <a:pt x="4643" y="338299"/>
                  </a:lnTo>
                  <a:lnTo>
                    <a:pt x="8756" y="347305"/>
                  </a:lnTo>
                  <a:lnTo>
                    <a:pt x="14629" y="353355"/>
                  </a:lnTo>
                  <a:lnTo>
                    <a:pt x="22263" y="355800"/>
                  </a:lnTo>
                  <a:lnTo>
                    <a:pt x="29971" y="355276"/>
                  </a:lnTo>
                  <a:lnTo>
                    <a:pt x="37345" y="352626"/>
                  </a:lnTo>
                  <a:lnTo>
                    <a:pt x="44318" y="348362"/>
                  </a:lnTo>
                  <a:lnTo>
                    <a:pt x="50705" y="342649"/>
                  </a:lnTo>
                  <a:lnTo>
                    <a:pt x="56443" y="335681"/>
                  </a:lnTo>
                  <a:lnTo>
                    <a:pt x="61599" y="327706"/>
                  </a:lnTo>
                  <a:lnTo>
                    <a:pt x="66287" y="318970"/>
                  </a:lnTo>
                  <a:lnTo>
                    <a:pt x="70617" y="309677"/>
                  </a:lnTo>
                  <a:lnTo>
                    <a:pt x="74524" y="299825"/>
                  </a:lnTo>
                  <a:lnTo>
                    <a:pt x="77775" y="289225"/>
                  </a:lnTo>
                  <a:lnTo>
                    <a:pt x="80296" y="277829"/>
                  </a:lnTo>
                  <a:lnTo>
                    <a:pt x="82159" y="265564"/>
                  </a:lnTo>
                  <a:lnTo>
                    <a:pt x="83493" y="252267"/>
                  </a:lnTo>
                  <a:lnTo>
                    <a:pt x="84427" y="237952"/>
                  </a:lnTo>
                  <a:lnTo>
                    <a:pt x="85072" y="222932"/>
                  </a:lnTo>
                  <a:lnTo>
                    <a:pt x="85514" y="207704"/>
                  </a:lnTo>
                  <a:lnTo>
                    <a:pt x="85813" y="192574"/>
                  </a:lnTo>
                  <a:lnTo>
                    <a:pt x="86016" y="177653"/>
                  </a:lnTo>
                  <a:lnTo>
                    <a:pt x="86152" y="162948"/>
                  </a:lnTo>
                  <a:lnTo>
                    <a:pt x="86239" y="148422"/>
                  </a:lnTo>
                  <a:lnTo>
                    <a:pt x="86127" y="133870"/>
                  </a:lnTo>
                  <a:lnTo>
                    <a:pt x="85520" y="118947"/>
                  </a:lnTo>
                  <a:lnTo>
                    <a:pt x="84294" y="103497"/>
                  </a:lnTo>
                  <a:lnTo>
                    <a:pt x="82487" y="87696"/>
                  </a:lnTo>
                  <a:lnTo>
                    <a:pt x="80203" y="71935"/>
                  </a:lnTo>
                  <a:lnTo>
                    <a:pt x="77555" y="56448"/>
                  </a:lnTo>
                  <a:lnTo>
                    <a:pt x="74642" y="41456"/>
                  </a:lnTo>
                  <a:lnTo>
                    <a:pt x="71541" y="27235"/>
                  </a:lnTo>
                  <a:lnTo>
                    <a:pt x="68304" y="13924"/>
                  </a:lnTo>
                  <a:lnTo>
                    <a:pt x="64797" y="3795"/>
                  </a:lnTo>
                  <a:lnTo>
                    <a:pt x="61224" y="0"/>
                  </a:lnTo>
                  <a:lnTo>
                    <a:pt x="58125" y="1989"/>
                  </a:lnTo>
                  <a:lnTo>
                    <a:pt x="55320" y="8105"/>
                  </a:lnTo>
                  <a:lnTo>
                    <a:pt x="52711" y="16961"/>
                  </a:lnTo>
                  <a:lnTo>
                    <a:pt x="50476" y="27604"/>
                  </a:lnTo>
                  <a:lnTo>
                    <a:pt x="48710" y="39415"/>
                  </a:lnTo>
                  <a:lnTo>
                    <a:pt x="47388" y="52154"/>
                  </a:lnTo>
                  <a:lnTo>
                    <a:pt x="46435" y="65867"/>
                  </a:lnTo>
                  <a:lnTo>
                    <a:pt x="45768" y="80514"/>
                  </a:lnTo>
                  <a:lnTo>
                    <a:pt x="45475" y="95949"/>
                  </a:lnTo>
                  <a:lnTo>
                    <a:pt x="45804" y="111999"/>
                  </a:lnTo>
                  <a:lnTo>
                    <a:pt x="46840" y="128500"/>
                  </a:lnTo>
                  <a:lnTo>
                    <a:pt x="48519" y="145158"/>
                  </a:lnTo>
                  <a:lnTo>
                    <a:pt x="50716" y="161568"/>
                  </a:lnTo>
                  <a:lnTo>
                    <a:pt x="53306" y="177527"/>
                  </a:lnTo>
                  <a:lnTo>
                    <a:pt x="56179" y="192852"/>
                  </a:lnTo>
                  <a:lnTo>
                    <a:pt x="59254" y="207305"/>
                  </a:lnTo>
                  <a:lnTo>
                    <a:pt x="62468" y="220842"/>
                  </a:lnTo>
                  <a:lnTo>
                    <a:pt x="65778" y="233578"/>
                  </a:lnTo>
                  <a:lnTo>
                    <a:pt x="69153" y="245680"/>
                  </a:lnTo>
                  <a:lnTo>
                    <a:pt x="72568" y="257298"/>
                  </a:lnTo>
                  <a:lnTo>
                    <a:pt x="75856" y="268305"/>
                  </a:lnTo>
                  <a:lnTo>
                    <a:pt x="79034" y="279481"/>
                  </a:lnTo>
                  <a:lnTo>
                    <a:pt x="82380" y="292931"/>
                  </a:lnTo>
                  <a:lnTo>
                    <a:pt x="86428" y="3122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08492" y="1491452"/>
              <a:ext cx="129793" cy="144980"/>
            </a:xfrm>
            <a:custGeom>
              <a:avLst/>
              <a:gdLst/>
              <a:ahLst/>
              <a:cxnLst/>
              <a:rect l="0" t="0" r="0" b="0"/>
              <a:pathLst>
                <a:path w="129793" h="144980">
                  <a:moveTo>
                    <a:pt x="65497" y="3594"/>
                  </a:moveTo>
                  <a:lnTo>
                    <a:pt x="56763" y="861"/>
                  </a:lnTo>
                  <a:lnTo>
                    <a:pt x="49056" y="0"/>
                  </a:lnTo>
                  <a:lnTo>
                    <a:pt x="41659" y="995"/>
                  </a:lnTo>
                  <a:lnTo>
                    <a:pt x="34570" y="3706"/>
                  </a:lnTo>
                  <a:lnTo>
                    <a:pt x="28040" y="8139"/>
                  </a:lnTo>
                  <a:lnTo>
                    <a:pt x="22168" y="14128"/>
                  </a:lnTo>
                  <a:lnTo>
                    <a:pt x="16903" y="21386"/>
                  </a:lnTo>
                  <a:lnTo>
                    <a:pt x="12133" y="29613"/>
                  </a:lnTo>
                  <a:lnTo>
                    <a:pt x="7747" y="38546"/>
                  </a:lnTo>
                  <a:lnTo>
                    <a:pt x="3971" y="47981"/>
                  </a:lnTo>
                  <a:lnTo>
                    <a:pt x="1339" y="57767"/>
                  </a:lnTo>
                  <a:lnTo>
                    <a:pt x="51" y="67792"/>
                  </a:lnTo>
                  <a:lnTo>
                    <a:pt x="0" y="77982"/>
                  </a:lnTo>
                  <a:lnTo>
                    <a:pt x="954" y="88283"/>
                  </a:lnTo>
                  <a:lnTo>
                    <a:pt x="2678" y="98649"/>
                  </a:lnTo>
                  <a:lnTo>
                    <a:pt x="5292" y="108730"/>
                  </a:lnTo>
                  <a:lnTo>
                    <a:pt x="9249" y="117894"/>
                  </a:lnTo>
                  <a:lnTo>
                    <a:pt x="14693" y="125865"/>
                  </a:lnTo>
                  <a:lnTo>
                    <a:pt x="21636" y="132539"/>
                  </a:lnTo>
                  <a:lnTo>
                    <a:pt x="30125" y="137806"/>
                  </a:lnTo>
                  <a:lnTo>
                    <a:pt x="40014" y="141747"/>
                  </a:lnTo>
                  <a:lnTo>
                    <a:pt x="50722" y="144258"/>
                  </a:lnTo>
                  <a:lnTo>
                    <a:pt x="61361" y="144979"/>
                  </a:lnTo>
                  <a:lnTo>
                    <a:pt x="71435" y="143873"/>
                  </a:lnTo>
                  <a:lnTo>
                    <a:pt x="80823" y="141183"/>
                  </a:lnTo>
                  <a:lnTo>
                    <a:pt x="89589" y="137244"/>
                  </a:lnTo>
                  <a:lnTo>
                    <a:pt x="97850" y="132370"/>
                  </a:lnTo>
                  <a:lnTo>
                    <a:pt x="105569" y="126659"/>
                  </a:lnTo>
                  <a:lnTo>
                    <a:pt x="112542" y="120002"/>
                  </a:lnTo>
                  <a:lnTo>
                    <a:pt x="118710" y="112410"/>
                  </a:lnTo>
                  <a:lnTo>
                    <a:pt x="123837" y="103856"/>
                  </a:lnTo>
                  <a:lnTo>
                    <a:pt x="127451" y="94203"/>
                  </a:lnTo>
                  <a:lnTo>
                    <a:pt x="129430" y="83488"/>
                  </a:lnTo>
                  <a:lnTo>
                    <a:pt x="129792" y="72038"/>
                  </a:lnTo>
                  <a:lnTo>
                    <a:pt x="128522" y="60360"/>
                  </a:lnTo>
                  <a:lnTo>
                    <a:pt x="125771" y="48780"/>
                  </a:lnTo>
                  <a:lnTo>
                    <a:pt x="121484" y="37906"/>
                  </a:lnTo>
                  <a:lnTo>
                    <a:pt x="115334" y="28667"/>
                  </a:lnTo>
                  <a:lnTo>
                    <a:pt x="107327" y="21423"/>
                  </a:lnTo>
                  <a:lnTo>
                    <a:pt x="98336" y="16024"/>
                  </a:lnTo>
                  <a:lnTo>
                    <a:pt x="89044" y="11559"/>
                  </a:lnTo>
                  <a:lnTo>
                    <a:pt x="78638" y="76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95129" y="1231834"/>
              <a:ext cx="1" cy="379027"/>
            </a:xfrm>
            <a:custGeom>
              <a:avLst/>
              <a:gdLst/>
              <a:ahLst/>
              <a:cxnLst/>
              <a:rect l="0" t="0" r="0" b="0"/>
              <a:pathLst>
                <a:path w="1" h="3790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9"/>
                  </a:lnTo>
                  <a:lnTo>
                    <a:pt x="0" y="107292"/>
                  </a:lnTo>
                  <a:lnTo>
                    <a:pt x="0" y="124896"/>
                  </a:lnTo>
                  <a:lnTo>
                    <a:pt x="0" y="143289"/>
                  </a:lnTo>
                  <a:lnTo>
                    <a:pt x="0" y="162215"/>
                  </a:lnTo>
                  <a:lnTo>
                    <a:pt x="0" y="181226"/>
                  </a:lnTo>
                  <a:lnTo>
                    <a:pt x="0" y="200048"/>
                  </a:lnTo>
                  <a:lnTo>
                    <a:pt x="0" y="218432"/>
                  </a:lnTo>
                  <a:lnTo>
                    <a:pt x="0" y="236083"/>
                  </a:lnTo>
                  <a:lnTo>
                    <a:pt x="0" y="252918"/>
                  </a:lnTo>
                  <a:lnTo>
                    <a:pt x="0" y="269020"/>
                  </a:lnTo>
                  <a:lnTo>
                    <a:pt x="0" y="284534"/>
                  </a:lnTo>
                  <a:lnTo>
                    <a:pt x="0" y="299596"/>
                  </a:lnTo>
                  <a:lnTo>
                    <a:pt x="0" y="314110"/>
                  </a:lnTo>
                  <a:lnTo>
                    <a:pt x="0" y="329378"/>
                  </a:lnTo>
                  <a:lnTo>
                    <a:pt x="0" y="34898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89844" y="1195145"/>
              <a:ext cx="347442" cy="426244"/>
            </a:xfrm>
            <a:custGeom>
              <a:avLst/>
              <a:gdLst/>
              <a:ahLst/>
              <a:cxnLst/>
              <a:rect l="0" t="0" r="0" b="0"/>
              <a:pathLst>
                <a:path w="347442" h="426244">
                  <a:moveTo>
                    <a:pt x="0" y="99860"/>
                  </a:moveTo>
                  <a:lnTo>
                    <a:pt x="3001" y="88192"/>
                  </a:lnTo>
                  <a:lnTo>
                    <a:pt x="6423" y="77703"/>
                  </a:lnTo>
                  <a:lnTo>
                    <a:pt x="10624" y="67406"/>
                  </a:lnTo>
                  <a:lnTo>
                    <a:pt x="15697" y="57277"/>
                  </a:lnTo>
                  <a:lnTo>
                    <a:pt x="21827" y="47582"/>
                  </a:lnTo>
                  <a:lnTo>
                    <a:pt x="29011" y="38450"/>
                  </a:lnTo>
                  <a:lnTo>
                    <a:pt x="37098" y="30020"/>
                  </a:lnTo>
                  <a:lnTo>
                    <a:pt x="45893" y="22507"/>
                  </a:lnTo>
                  <a:lnTo>
                    <a:pt x="55218" y="15941"/>
                  </a:lnTo>
                  <a:lnTo>
                    <a:pt x="65087" y="10363"/>
                  </a:lnTo>
                  <a:lnTo>
                    <a:pt x="75697" y="5906"/>
                  </a:lnTo>
                  <a:lnTo>
                    <a:pt x="87090" y="2545"/>
                  </a:lnTo>
                  <a:lnTo>
                    <a:pt x="99011" y="440"/>
                  </a:lnTo>
                  <a:lnTo>
                    <a:pt x="111014" y="0"/>
                  </a:lnTo>
                  <a:lnTo>
                    <a:pt x="122824" y="1298"/>
                  </a:lnTo>
                  <a:lnTo>
                    <a:pt x="134193" y="4118"/>
                  </a:lnTo>
                  <a:lnTo>
                    <a:pt x="144829" y="8145"/>
                  </a:lnTo>
                  <a:lnTo>
                    <a:pt x="154643" y="13078"/>
                  </a:lnTo>
                  <a:lnTo>
                    <a:pt x="163555" y="18829"/>
                  </a:lnTo>
                  <a:lnTo>
                    <a:pt x="171402" y="25512"/>
                  </a:lnTo>
                  <a:lnTo>
                    <a:pt x="178207" y="33117"/>
                  </a:lnTo>
                  <a:lnTo>
                    <a:pt x="184287" y="41511"/>
                  </a:lnTo>
                  <a:lnTo>
                    <a:pt x="190146" y="50523"/>
                  </a:lnTo>
                  <a:lnTo>
                    <a:pt x="196084" y="60004"/>
                  </a:lnTo>
                  <a:lnTo>
                    <a:pt x="201889" y="70150"/>
                  </a:lnTo>
                  <a:lnTo>
                    <a:pt x="206954" y="81479"/>
                  </a:lnTo>
                  <a:lnTo>
                    <a:pt x="210985" y="94169"/>
                  </a:lnTo>
                  <a:lnTo>
                    <a:pt x="213842" y="107776"/>
                  </a:lnTo>
                  <a:lnTo>
                    <a:pt x="215386" y="121448"/>
                  </a:lnTo>
                  <a:lnTo>
                    <a:pt x="215679" y="134680"/>
                  </a:lnTo>
                  <a:lnTo>
                    <a:pt x="214926" y="147325"/>
                  </a:lnTo>
                  <a:lnTo>
                    <a:pt x="213366" y="159424"/>
                  </a:lnTo>
                  <a:lnTo>
                    <a:pt x="211206" y="171073"/>
                  </a:lnTo>
                  <a:lnTo>
                    <a:pt x="208453" y="182218"/>
                  </a:lnTo>
                  <a:lnTo>
                    <a:pt x="204929" y="192644"/>
                  </a:lnTo>
                  <a:lnTo>
                    <a:pt x="200595" y="202292"/>
                  </a:lnTo>
                  <a:lnTo>
                    <a:pt x="195549" y="211248"/>
                  </a:lnTo>
                  <a:lnTo>
                    <a:pt x="189938" y="219652"/>
                  </a:lnTo>
                  <a:lnTo>
                    <a:pt x="183898" y="227635"/>
                  </a:lnTo>
                  <a:lnTo>
                    <a:pt x="177385" y="235150"/>
                  </a:lnTo>
                  <a:lnTo>
                    <a:pt x="170181" y="241977"/>
                  </a:lnTo>
                  <a:lnTo>
                    <a:pt x="162257" y="248069"/>
                  </a:lnTo>
                  <a:lnTo>
                    <a:pt x="154931" y="254062"/>
                  </a:lnTo>
                  <a:lnTo>
                    <a:pt x="151358" y="261022"/>
                  </a:lnTo>
                  <a:lnTo>
                    <a:pt x="152499" y="268845"/>
                  </a:lnTo>
                  <a:lnTo>
                    <a:pt x="156250" y="276897"/>
                  </a:lnTo>
                  <a:lnTo>
                    <a:pt x="161325" y="285230"/>
                  </a:lnTo>
                  <a:lnTo>
                    <a:pt x="167139" y="293974"/>
                  </a:lnTo>
                  <a:lnTo>
                    <a:pt x="173393" y="303141"/>
                  </a:lnTo>
                  <a:lnTo>
                    <a:pt x="179920" y="312675"/>
                  </a:lnTo>
                  <a:lnTo>
                    <a:pt x="186619" y="322498"/>
                  </a:lnTo>
                  <a:lnTo>
                    <a:pt x="193429" y="332529"/>
                  </a:lnTo>
                  <a:lnTo>
                    <a:pt x="200311" y="342546"/>
                  </a:lnTo>
                  <a:lnTo>
                    <a:pt x="207239" y="352195"/>
                  </a:lnTo>
                  <a:lnTo>
                    <a:pt x="214198" y="361314"/>
                  </a:lnTo>
                  <a:lnTo>
                    <a:pt x="221177" y="369911"/>
                  </a:lnTo>
                  <a:lnTo>
                    <a:pt x="228170" y="378072"/>
                  </a:lnTo>
                  <a:lnTo>
                    <a:pt x="235176" y="385892"/>
                  </a:lnTo>
                  <a:lnTo>
                    <a:pt x="242356" y="393298"/>
                  </a:lnTo>
                  <a:lnTo>
                    <a:pt x="250016" y="400052"/>
                  </a:lnTo>
                  <a:lnTo>
                    <a:pt x="258287" y="406074"/>
                  </a:lnTo>
                  <a:lnTo>
                    <a:pt x="267301" y="411272"/>
                  </a:lnTo>
                  <a:lnTo>
                    <a:pt x="277263" y="415465"/>
                  </a:lnTo>
                  <a:lnTo>
                    <a:pt x="288176" y="418655"/>
                  </a:lnTo>
                  <a:lnTo>
                    <a:pt x="299492" y="420988"/>
                  </a:lnTo>
                  <a:lnTo>
                    <a:pt x="311424" y="422898"/>
                  </a:lnTo>
                  <a:lnTo>
                    <a:pt x="326138" y="424554"/>
                  </a:lnTo>
                  <a:lnTo>
                    <a:pt x="347441" y="4262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04506" y="1484518"/>
              <a:ext cx="22251" cy="147400"/>
            </a:xfrm>
            <a:custGeom>
              <a:avLst/>
              <a:gdLst/>
              <a:ahLst/>
              <a:cxnLst/>
              <a:rect l="0" t="0" r="0" b="0"/>
              <a:pathLst>
                <a:path w="22251" h="147400">
                  <a:moveTo>
                    <a:pt x="11721" y="0"/>
                  </a:moveTo>
                  <a:lnTo>
                    <a:pt x="6055" y="5934"/>
                  </a:lnTo>
                  <a:lnTo>
                    <a:pt x="2411" y="12139"/>
                  </a:lnTo>
                  <a:lnTo>
                    <a:pt x="502" y="19235"/>
                  </a:lnTo>
                  <a:lnTo>
                    <a:pt x="0" y="27175"/>
                  </a:lnTo>
                  <a:lnTo>
                    <a:pt x="619" y="35821"/>
                  </a:lnTo>
                  <a:lnTo>
                    <a:pt x="2091" y="45016"/>
                  </a:lnTo>
                  <a:lnTo>
                    <a:pt x="4186" y="54616"/>
                  </a:lnTo>
                  <a:lnTo>
                    <a:pt x="6725" y="64505"/>
                  </a:lnTo>
                  <a:lnTo>
                    <a:pt x="9569" y="74598"/>
                  </a:lnTo>
                  <a:lnTo>
                    <a:pt x="12470" y="84955"/>
                  </a:lnTo>
                  <a:lnTo>
                    <a:pt x="15344" y="97102"/>
                  </a:lnTo>
                  <a:lnTo>
                    <a:pt x="18441" y="115461"/>
                  </a:lnTo>
                  <a:lnTo>
                    <a:pt x="2225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16227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79399" y="1421347"/>
              <a:ext cx="126343" cy="179520"/>
            </a:xfrm>
            <a:custGeom>
              <a:avLst/>
              <a:gdLst/>
              <a:ahLst/>
              <a:cxnLst/>
              <a:rect l="0" t="0" r="0" b="0"/>
              <a:pathLst>
                <a:path w="126343" h="179520">
                  <a:moveTo>
                    <a:pt x="0" y="63171"/>
                  </a:moveTo>
                  <a:lnTo>
                    <a:pt x="3000" y="71972"/>
                  </a:lnTo>
                  <a:lnTo>
                    <a:pt x="6423" y="80319"/>
                  </a:lnTo>
                  <a:lnTo>
                    <a:pt x="10614" y="89017"/>
                  </a:lnTo>
                  <a:lnTo>
                    <a:pt x="15342" y="98138"/>
                  </a:lnTo>
                  <a:lnTo>
                    <a:pt x="20175" y="107633"/>
                  </a:lnTo>
                  <a:lnTo>
                    <a:pt x="24857" y="117421"/>
                  </a:lnTo>
                  <a:lnTo>
                    <a:pt x="29466" y="127262"/>
                  </a:lnTo>
                  <a:lnTo>
                    <a:pt x="34316" y="136787"/>
                  </a:lnTo>
                  <a:lnTo>
                    <a:pt x="39577" y="145821"/>
                  </a:lnTo>
                  <a:lnTo>
                    <a:pt x="45263" y="154359"/>
                  </a:lnTo>
                  <a:lnTo>
                    <a:pt x="51312" y="162480"/>
                  </a:lnTo>
                  <a:lnTo>
                    <a:pt x="57659" y="170245"/>
                  </a:lnTo>
                  <a:lnTo>
                    <a:pt x="64725" y="176563"/>
                  </a:lnTo>
                  <a:lnTo>
                    <a:pt x="72237" y="179519"/>
                  </a:lnTo>
                  <a:lnTo>
                    <a:pt x="78803" y="178638"/>
                  </a:lnTo>
                  <a:lnTo>
                    <a:pt x="84312" y="174310"/>
                  </a:lnTo>
                  <a:lnTo>
                    <a:pt x="89070" y="167217"/>
                  </a:lnTo>
                  <a:lnTo>
                    <a:pt x="93190" y="158043"/>
                  </a:lnTo>
                  <a:lnTo>
                    <a:pt x="96544" y="147364"/>
                  </a:lnTo>
                  <a:lnTo>
                    <a:pt x="99119" y="135626"/>
                  </a:lnTo>
                  <a:lnTo>
                    <a:pt x="101177" y="123320"/>
                  </a:lnTo>
                  <a:lnTo>
                    <a:pt x="103169" y="110983"/>
                  </a:lnTo>
                  <a:lnTo>
                    <a:pt x="105356" y="98903"/>
                  </a:lnTo>
                  <a:lnTo>
                    <a:pt x="107655" y="86993"/>
                  </a:lnTo>
                  <a:lnTo>
                    <a:pt x="109745" y="74922"/>
                  </a:lnTo>
                  <a:lnTo>
                    <a:pt x="111453" y="62514"/>
                  </a:lnTo>
                  <a:lnTo>
                    <a:pt x="112953" y="50155"/>
                  </a:lnTo>
                  <a:lnTo>
                    <a:pt x="114940" y="37393"/>
                  </a:lnTo>
                  <a:lnTo>
                    <a:pt x="118707" y="2198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35362" y="1457639"/>
              <a:ext cx="117778" cy="150629"/>
            </a:xfrm>
            <a:custGeom>
              <a:avLst/>
              <a:gdLst/>
              <a:ahLst/>
              <a:cxnLst/>
              <a:rect l="0" t="0" r="0" b="0"/>
              <a:pathLst>
                <a:path w="117778" h="150629">
                  <a:moveTo>
                    <a:pt x="1964" y="26879"/>
                  </a:moveTo>
                  <a:lnTo>
                    <a:pt x="4965" y="35613"/>
                  </a:lnTo>
                  <a:lnTo>
                    <a:pt x="8387" y="43319"/>
                  </a:lnTo>
                  <a:lnTo>
                    <a:pt x="12593" y="50713"/>
                  </a:lnTo>
                  <a:lnTo>
                    <a:pt x="17838" y="57628"/>
                  </a:lnTo>
                  <a:lnTo>
                    <a:pt x="24616" y="63510"/>
                  </a:lnTo>
                  <a:lnTo>
                    <a:pt x="33044" y="68120"/>
                  </a:lnTo>
                  <a:lnTo>
                    <a:pt x="42611" y="71213"/>
                  </a:lnTo>
                  <a:lnTo>
                    <a:pt x="52406" y="72391"/>
                  </a:lnTo>
                  <a:lnTo>
                    <a:pt x="61867" y="71614"/>
                  </a:lnTo>
                  <a:lnTo>
                    <a:pt x="70485" y="68821"/>
                  </a:lnTo>
                  <a:lnTo>
                    <a:pt x="77661" y="63756"/>
                  </a:lnTo>
                  <a:lnTo>
                    <a:pt x="83216" y="56502"/>
                  </a:lnTo>
                  <a:lnTo>
                    <a:pt x="87148" y="47566"/>
                  </a:lnTo>
                  <a:lnTo>
                    <a:pt x="89436" y="37667"/>
                  </a:lnTo>
                  <a:lnTo>
                    <a:pt x="90226" y="27330"/>
                  </a:lnTo>
                  <a:lnTo>
                    <a:pt x="89302" y="17479"/>
                  </a:lnTo>
                  <a:lnTo>
                    <a:pt x="86031" y="9468"/>
                  </a:lnTo>
                  <a:lnTo>
                    <a:pt x="80279" y="3875"/>
                  </a:lnTo>
                  <a:lnTo>
                    <a:pt x="72502" y="750"/>
                  </a:lnTo>
                  <a:lnTo>
                    <a:pt x="63456" y="0"/>
                  </a:lnTo>
                  <a:lnTo>
                    <a:pt x="53717" y="1313"/>
                  </a:lnTo>
                  <a:lnTo>
                    <a:pt x="43945" y="4426"/>
                  </a:lnTo>
                  <a:lnTo>
                    <a:pt x="34931" y="9240"/>
                  </a:lnTo>
                  <a:lnTo>
                    <a:pt x="27026" y="15543"/>
                  </a:lnTo>
                  <a:lnTo>
                    <a:pt x="20213" y="23042"/>
                  </a:lnTo>
                  <a:lnTo>
                    <a:pt x="14314" y="31444"/>
                  </a:lnTo>
                  <a:lnTo>
                    <a:pt x="9127" y="40502"/>
                  </a:lnTo>
                  <a:lnTo>
                    <a:pt x="4793" y="50024"/>
                  </a:lnTo>
                  <a:lnTo>
                    <a:pt x="1777" y="59869"/>
                  </a:lnTo>
                  <a:lnTo>
                    <a:pt x="228" y="69935"/>
                  </a:lnTo>
                  <a:lnTo>
                    <a:pt x="0" y="80153"/>
                  </a:lnTo>
                  <a:lnTo>
                    <a:pt x="834" y="90472"/>
                  </a:lnTo>
                  <a:lnTo>
                    <a:pt x="2474" y="100856"/>
                  </a:lnTo>
                  <a:lnTo>
                    <a:pt x="4862" y="111118"/>
                  </a:lnTo>
                  <a:lnTo>
                    <a:pt x="8134" y="120935"/>
                  </a:lnTo>
                  <a:lnTo>
                    <a:pt x="12305" y="130155"/>
                  </a:lnTo>
                  <a:lnTo>
                    <a:pt x="17579" y="138312"/>
                  </a:lnTo>
                  <a:lnTo>
                    <a:pt x="24409" y="144580"/>
                  </a:lnTo>
                  <a:lnTo>
                    <a:pt x="32888" y="148676"/>
                  </a:lnTo>
                  <a:lnTo>
                    <a:pt x="42498" y="150628"/>
                  </a:lnTo>
                  <a:lnTo>
                    <a:pt x="52326" y="150509"/>
                  </a:lnTo>
                  <a:lnTo>
                    <a:pt x="61821" y="148574"/>
                  </a:lnTo>
                  <a:lnTo>
                    <a:pt x="70802" y="145023"/>
                  </a:lnTo>
                  <a:lnTo>
                    <a:pt x="79287" y="139908"/>
                  </a:lnTo>
                  <a:lnTo>
                    <a:pt x="87353" y="133407"/>
                  </a:lnTo>
                  <a:lnTo>
                    <a:pt x="94794" y="126054"/>
                  </a:lnTo>
                  <a:lnTo>
                    <a:pt x="101839" y="117828"/>
                  </a:lnTo>
                  <a:lnTo>
                    <a:pt x="109110" y="106891"/>
                  </a:lnTo>
                  <a:lnTo>
                    <a:pt x="117777" y="900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84725" y="1400290"/>
              <a:ext cx="126343" cy="156205"/>
            </a:xfrm>
            <a:custGeom>
              <a:avLst/>
              <a:gdLst/>
              <a:ahLst/>
              <a:cxnLst/>
              <a:rect l="0" t="0" r="0" b="0"/>
              <a:pathLst>
                <a:path w="126343" h="156205">
                  <a:moveTo>
                    <a:pt x="0" y="84228"/>
                  </a:moveTo>
                  <a:lnTo>
                    <a:pt x="2934" y="93096"/>
                  </a:lnTo>
                  <a:lnTo>
                    <a:pt x="5716" y="102083"/>
                  </a:lnTo>
                  <a:lnTo>
                    <a:pt x="8616" y="112074"/>
                  </a:lnTo>
                  <a:lnTo>
                    <a:pt x="11656" y="122882"/>
                  </a:lnTo>
                  <a:lnTo>
                    <a:pt x="14821" y="134045"/>
                  </a:lnTo>
                  <a:lnTo>
                    <a:pt x="18060" y="145178"/>
                  </a:lnTo>
                  <a:lnTo>
                    <a:pt x="20475" y="153617"/>
                  </a:lnTo>
                  <a:lnTo>
                    <a:pt x="21007" y="156204"/>
                  </a:lnTo>
                  <a:lnTo>
                    <a:pt x="20057" y="154005"/>
                  </a:lnTo>
                  <a:lnTo>
                    <a:pt x="18158" y="148523"/>
                  </a:lnTo>
                  <a:lnTo>
                    <a:pt x="15670" y="140629"/>
                  </a:lnTo>
                  <a:lnTo>
                    <a:pt x="12818" y="130932"/>
                  </a:lnTo>
                  <a:lnTo>
                    <a:pt x="9903" y="119916"/>
                  </a:lnTo>
                  <a:lnTo>
                    <a:pt x="7316" y="107957"/>
                  </a:lnTo>
                  <a:lnTo>
                    <a:pt x="5253" y="95351"/>
                  </a:lnTo>
                  <a:lnTo>
                    <a:pt x="4206" y="82792"/>
                  </a:lnTo>
                  <a:lnTo>
                    <a:pt x="5016" y="71347"/>
                  </a:lnTo>
                  <a:lnTo>
                    <a:pt x="7968" y="61501"/>
                  </a:lnTo>
                  <a:lnTo>
                    <a:pt x="12715" y="53059"/>
                  </a:lnTo>
                  <a:lnTo>
                    <a:pt x="18574" y="45458"/>
                  </a:lnTo>
                  <a:lnTo>
                    <a:pt x="25038" y="38275"/>
                  </a:lnTo>
                  <a:lnTo>
                    <a:pt x="32137" y="31600"/>
                  </a:lnTo>
                  <a:lnTo>
                    <a:pt x="40331" y="25934"/>
                  </a:lnTo>
                  <a:lnTo>
                    <a:pt x="49799" y="21483"/>
                  </a:lnTo>
                  <a:lnTo>
                    <a:pt x="60276" y="18001"/>
                  </a:lnTo>
                  <a:lnTo>
                    <a:pt x="71232" y="14973"/>
                  </a:lnTo>
                  <a:lnTo>
                    <a:pt x="82295" y="12051"/>
                  </a:lnTo>
                  <a:lnTo>
                    <a:pt x="92845" y="9230"/>
                  </a:lnTo>
                  <a:lnTo>
                    <a:pt x="102979" y="6483"/>
                  </a:lnTo>
                  <a:lnTo>
                    <a:pt x="113581" y="356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58466" y="1484518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85888" y="7662"/>
                  </a:lnTo>
                  <a:lnTo>
                    <a:pt x="76901" y="5520"/>
                  </a:lnTo>
                  <a:lnTo>
                    <a:pt x="66915" y="3917"/>
                  </a:lnTo>
                  <a:lnTo>
                    <a:pt x="56180" y="2733"/>
                  </a:lnTo>
                  <a:lnTo>
                    <a:pt x="44040" y="1755"/>
                  </a:lnTo>
                  <a:lnTo>
                    <a:pt x="27189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063792" y="1180999"/>
            <a:ext cx="5043152" cy="606981"/>
            <a:chOff x="3063792" y="1180999"/>
            <a:chExt cx="5043152" cy="606981"/>
          </a:xfrm>
        </p:grpSpPr>
        <p:sp>
          <p:nvSpPr>
            <p:cNvPr id="42" name="Freeform 41"/>
            <p:cNvSpPr/>
            <p:nvPr/>
          </p:nvSpPr>
          <p:spPr>
            <a:xfrm>
              <a:off x="3200663" y="1221305"/>
              <a:ext cx="15149" cy="515898"/>
            </a:xfrm>
            <a:custGeom>
              <a:avLst/>
              <a:gdLst/>
              <a:ahLst/>
              <a:cxnLst/>
              <a:rect l="0" t="0" r="0" b="0"/>
              <a:pathLst>
                <a:path w="15149" h="515898">
                  <a:moveTo>
                    <a:pt x="10528" y="0"/>
                  </a:moveTo>
                  <a:lnTo>
                    <a:pt x="7728" y="11869"/>
                  </a:lnTo>
                  <a:lnTo>
                    <a:pt x="6226" y="24279"/>
                  </a:lnTo>
                  <a:lnTo>
                    <a:pt x="5916" y="38475"/>
                  </a:lnTo>
                  <a:lnTo>
                    <a:pt x="6422" y="54528"/>
                  </a:lnTo>
                  <a:lnTo>
                    <a:pt x="7242" y="72469"/>
                  </a:lnTo>
                  <a:lnTo>
                    <a:pt x="8057" y="92098"/>
                  </a:lnTo>
                  <a:lnTo>
                    <a:pt x="8741" y="112604"/>
                  </a:lnTo>
                  <a:lnTo>
                    <a:pt x="9268" y="132735"/>
                  </a:lnTo>
                  <a:lnTo>
                    <a:pt x="9658" y="151831"/>
                  </a:lnTo>
                  <a:lnTo>
                    <a:pt x="10106" y="170258"/>
                  </a:lnTo>
                  <a:lnTo>
                    <a:pt x="10946" y="189077"/>
                  </a:lnTo>
                  <a:lnTo>
                    <a:pt x="12322" y="208878"/>
                  </a:lnTo>
                  <a:lnTo>
                    <a:pt x="13892" y="229282"/>
                  </a:lnTo>
                  <a:lnTo>
                    <a:pt x="14953" y="249234"/>
                  </a:lnTo>
                  <a:lnTo>
                    <a:pt x="15148" y="268142"/>
                  </a:lnTo>
                  <a:lnTo>
                    <a:pt x="14616" y="285907"/>
                  </a:lnTo>
                  <a:lnTo>
                    <a:pt x="13794" y="302671"/>
                  </a:lnTo>
                  <a:lnTo>
                    <a:pt x="12982" y="318656"/>
                  </a:lnTo>
                  <a:lnTo>
                    <a:pt x="12303" y="334391"/>
                  </a:lnTo>
                  <a:lnTo>
                    <a:pt x="11780" y="350656"/>
                  </a:lnTo>
                  <a:lnTo>
                    <a:pt x="11397" y="367826"/>
                  </a:lnTo>
                  <a:lnTo>
                    <a:pt x="11124" y="385599"/>
                  </a:lnTo>
                  <a:lnTo>
                    <a:pt x="10933" y="403224"/>
                  </a:lnTo>
                  <a:lnTo>
                    <a:pt x="10798" y="420258"/>
                  </a:lnTo>
                  <a:lnTo>
                    <a:pt x="10535" y="436440"/>
                  </a:lnTo>
                  <a:lnTo>
                    <a:pt x="9826" y="451533"/>
                  </a:lnTo>
                  <a:lnTo>
                    <a:pt x="8537" y="465519"/>
                  </a:lnTo>
                  <a:lnTo>
                    <a:pt x="6848" y="478104"/>
                  </a:lnTo>
                  <a:lnTo>
                    <a:pt x="5000" y="489856"/>
                  </a:lnTo>
                  <a:lnTo>
                    <a:pt x="2828" y="501808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63792" y="1180999"/>
              <a:ext cx="404674" cy="606981"/>
            </a:xfrm>
            <a:custGeom>
              <a:avLst/>
              <a:gdLst/>
              <a:ahLst/>
              <a:cxnLst/>
              <a:rect l="0" t="0" r="0" b="0"/>
              <a:pathLst>
                <a:path w="404674" h="606981">
                  <a:moveTo>
                    <a:pt x="0" y="82420"/>
                  </a:moveTo>
                  <a:lnTo>
                    <a:pt x="5935" y="73686"/>
                  </a:lnTo>
                  <a:lnTo>
                    <a:pt x="12140" y="65979"/>
                  </a:lnTo>
                  <a:lnTo>
                    <a:pt x="19236" y="58577"/>
                  </a:lnTo>
                  <a:lnTo>
                    <a:pt x="27176" y="51316"/>
                  </a:lnTo>
                  <a:lnTo>
                    <a:pt x="35822" y="44138"/>
                  </a:lnTo>
                  <a:lnTo>
                    <a:pt x="45021" y="37017"/>
                  </a:lnTo>
                  <a:lnTo>
                    <a:pt x="54794" y="30099"/>
                  </a:lnTo>
                  <a:lnTo>
                    <a:pt x="65332" y="23681"/>
                  </a:lnTo>
                  <a:lnTo>
                    <a:pt x="76678" y="17887"/>
                  </a:lnTo>
                  <a:lnTo>
                    <a:pt x="88737" y="12846"/>
                  </a:lnTo>
                  <a:lnTo>
                    <a:pt x="101363" y="8757"/>
                  </a:lnTo>
                  <a:lnTo>
                    <a:pt x="114414" y="5638"/>
                  </a:lnTo>
                  <a:lnTo>
                    <a:pt x="127770" y="3356"/>
                  </a:lnTo>
                  <a:lnTo>
                    <a:pt x="141343" y="1734"/>
                  </a:lnTo>
                  <a:lnTo>
                    <a:pt x="155066" y="607"/>
                  </a:lnTo>
                  <a:lnTo>
                    <a:pt x="168891" y="0"/>
                  </a:lnTo>
                  <a:lnTo>
                    <a:pt x="182785" y="117"/>
                  </a:lnTo>
                  <a:lnTo>
                    <a:pt x="196722" y="1019"/>
                  </a:lnTo>
                  <a:lnTo>
                    <a:pt x="210523" y="2947"/>
                  </a:lnTo>
                  <a:lnTo>
                    <a:pt x="223869" y="6376"/>
                  </a:lnTo>
                  <a:lnTo>
                    <a:pt x="236620" y="11424"/>
                  </a:lnTo>
                  <a:lnTo>
                    <a:pt x="248641" y="17747"/>
                  </a:lnTo>
                  <a:lnTo>
                    <a:pt x="259721" y="24747"/>
                  </a:lnTo>
                  <a:lnTo>
                    <a:pt x="269842" y="32007"/>
                  </a:lnTo>
                  <a:lnTo>
                    <a:pt x="279130" y="39320"/>
                  </a:lnTo>
                  <a:lnTo>
                    <a:pt x="287763" y="46601"/>
                  </a:lnTo>
                  <a:lnTo>
                    <a:pt x="295899" y="53838"/>
                  </a:lnTo>
                  <a:lnTo>
                    <a:pt x="303348" y="61358"/>
                  </a:lnTo>
                  <a:lnTo>
                    <a:pt x="309600" y="69786"/>
                  </a:lnTo>
                  <a:lnTo>
                    <a:pt x="314467" y="79390"/>
                  </a:lnTo>
                  <a:lnTo>
                    <a:pt x="317905" y="90115"/>
                  </a:lnTo>
                  <a:lnTo>
                    <a:pt x="319845" y="101764"/>
                  </a:lnTo>
                  <a:lnTo>
                    <a:pt x="320404" y="114116"/>
                  </a:lnTo>
                  <a:lnTo>
                    <a:pt x="319661" y="126816"/>
                  </a:lnTo>
                  <a:lnTo>
                    <a:pt x="317575" y="139407"/>
                  </a:lnTo>
                  <a:lnTo>
                    <a:pt x="314249" y="151653"/>
                  </a:lnTo>
                  <a:lnTo>
                    <a:pt x="309900" y="163671"/>
                  </a:lnTo>
                  <a:lnTo>
                    <a:pt x="304764" y="175813"/>
                  </a:lnTo>
                  <a:lnTo>
                    <a:pt x="299048" y="188273"/>
                  </a:lnTo>
                  <a:lnTo>
                    <a:pt x="292753" y="200761"/>
                  </a:lnTo>
                  <a:lnTo>
                    <a:pt x="285696" y="212620"/>
                  </a:lnTo>
                  <a:lnTo>
                    <a:pt x="277842" y="223524"/>
                  </a:lnTo>
                  <a:lnTo>
                    <a:pt x="269448" y="233472"/>
                  </a:lnTo>
                  <a:lnTo>
                    <a:pt x="260968" y="242615"/>
                  </a:lnTo>
                  <a:lnTo>
                    <a:pt x="252667" y="251131"/>
                  </a:lnTo>
                  <a:lnTo>
                    <a:pt x="244467" y="259020"/>
                  </a:lnTo>
                  <a:lnTo>
                    <a:pt x="236048" y="266106"/>
                  </a:lnTo>
                  <a:lnTo>
                    <a:pt x="227235" y="272359"/>
                  </a:lnTo>
                  <a:lnTo>
                    <a:pt x="218011" y="277883"/>
                  </a:lnTo>
                  <a:lnTo>
                    <a:pt x="208432" y="282828"/>
                  </a:lnTo>
                  <a:lnTo>
                    <a:pt x="198652" y="287317"/>
                  </a:lnTo>
                  <a:lnTo>
                    <a:pt x="191358" y="290653"/>
                  </a:lnTo>
                  <a:lnTo>
                    <a:pt x="189724" y="291886"/>
                  </a:lnTo>
                  <a:lnTo>
                    <a:pt x="192553" y="291393"/>
                  </a:lnTo>
                  <a:lnTo>
                    <a:pt x="198406" y="290099"/>
                  </a:lnTo>
                  <a:lnTo>
                    <a:pt x="206512" y="289053"/>
                  </a:lnTo>
                  <a:lnTo>
                    <a:pt x="216330" y="288786"/>
                  </a:lnTo>
                  <a:lnTo>
                    <a:pt x="227416" y="289396"/>
                  </a:lnTo>
                  <a:lnTo>
                    <a:pt x="239417" y="290782"/>
                  </a:lnTo>
                  <a:lnTo>
                    <a:pt x="252057" y="292780"/>
                  </a:lnTo>
                  <a:lnTo>
                    <a:pt x="264976" y="295235"/>
                  </a:lnTo>
                  <a:lnTo>
                    <a:pt x="277727" y="298019"/>
                  </a:lnTo>
                  <a:lnTo>
                    <a:pt x="290082" y="301038"/>
                  </a:lnTo>
                  <a:lnTo>
                    <a:pt x="302006" y="304384"/>
                  </a:lnTo>
                  <a:lnTo>
                    <a:pt x="313554" y="308315"/>
                  </a:lnTo>
                  <a:lnTo>
                    <a:pt x="324802" y="312930"/>
                  </a:lnTo>
                  <a:lnTo>
                    <a:pt x="335662" y="318336"/>
                  </a:lnTo>
                  <a:lnTo>
                    <a:pt x="345889" y="324721"/>
                  </a:lnTo>
                  <a:lnTo>
                    <a:pt x="355402" y="332094"/>
                  </a:lnTo>
                  <a:lnTo>
                    <a:pt x="364265" y="340317"/>
                  </a:lnTo>
                  <a:lnTo>
                    <a:pt x="372604" y="349207"/>
                  </a:lnTo>
                  <a:lnTo>
                    <a:pt x="380541" y="358598"/>
                  </a:lnTo>
                  <a:lnTo>
                    <a:pt x="387854" y="368512"/>
                  </a:lnTo>
                  <a:lnTo>
                    <a:pt x="394015" y="379153"/>
                  </a:lnTo>
                  <a:lnTo>
                    <a:pt x="398820" y="390571"/>
                  </a:lnTo>
                  <a:lnTo>
                    <a:pt x="402216" y="402679"/>
                  </a:lnTo>
                  <a:lnTo>
                    <a:pt x="404129" y="415339"/>
                  </a:lnTo>
                  <a:lnTo>
                    <a:pt x="404673" y="428408"/>
                  </a:lnTo>
                  <a:lnTo>
                    <a:pt x="404091" y="441608"/>
                  </a:lnTo>
                  <a:lnTo>
                    <a:pt x="402645" y="454543"/>
                  </a:lnTo>
                  <a:lnTo>
                    <a:pt x="400558" y="467024"/>
                  </a:lnTo>
                  <a:lnTo>
                    <a:pt x="397685" y="479201"/>
                  </a:lnTo>
                  <a:lnTo>
                    <a:pt x="393546" y="491450"/>
                  </a:lnTo>
                  <a:lnTo>
                    <a:pt x="387982" y="503982"/>
                  </a:lnTo>
                  <a:lnTo>
                    <a:pt x="381127" y="516519"/>
                  </a:lnTo>
                  <a:lnTo>
                    <a:pt x="373229" y="528410"/>
                  </a:lnTo>
                  <a:lnTo>
                    <a:pt x="364541" y="539335"/>
                  </a:lnTo>
                  <a:lnTo>
                    <a:pt x="355113" y="549298"/>
                  </a:lnTo>
                  <a:lnTo>
                    <a:pt x="344808" y="558451"/>
                  </a:lnTo>
                  <a:lnTo>
                    <a:pt x="333623" y="566973"/>
                  </a:lnTo>
                  <a:lnTo>
                    <a:pt x="321842" y="574866"/>
                  </a:lnTo>
                  <a:lnTo>
                    <a:pt x="309934" y="581955"/>
                  </a:lnTo>
                  <a:lnTo>
                    <a:pt x="298170" y="588206"/>
                  </a:lnTo>
                  <a:lnTo>
                    <a:pt x="286151" y="593557"/>
                  </a:lnTo>
                  <a:lnTo>
                    <a:pt x="272950" y="597855"/>
                  </a:lnTo>
                  <a:lnTo>
                    <a:pt x="258143" y="601115"/>
                  </a:lnTo>
                  <a:lnTo>
                    <a:pt x="241942" y="603491"/>
                  </a:lnTo>
                  <a:lnTo>
                    <a:pt x="224917" y="605176"/>
                  </a:lnTo>
                  <a:lnTo>
                    <a:pt x="207507" y="606345"/>
                  </a:lnTo>
                  <a:lnTo>
                    <a:pt x="190276" y="606980"/>
                  </a:lnTo>
                  <a:lnTo>
                    <a:pt x="173947" y="606882"/>
                  </a:lnTo>
                  <a:lnTo>
                    <a:pt x="158816" y="606007"/>
                  </a:lnTo>
                  <a:lnTo>
                    <a:pt x="144505" y="604606"/>
                  </a:lnTo>
                  <a:lnTo>
                    <a:pt x="130201" y="603127"/>
                  </a:lnTo>
                  <a:lnTo>
                    <a:pt x="115424" y="601838"/>
                  </a:lnTo>
                  <a:lnTo>
                    <a:pt x="100208" y="600821"/>
                  </a:lnTo>
                  <a:lnTo>
                    <a:pt x="84905" y="600064"/>
                  </a:lnTo>
                  <a:lnTo>
                    <a:pt x="69768" y="599515"/>
                  </a:lnTo>
                  <a:lnTo>
                    <a:pt x="55285" y="598931"/>
                  </a:lnTo>
                  <a:lnTo>
                    <a:pt x="40727" y="597723"/>
                  </a:lnTo>
                  <a:lnTo>
                    <a:pt x="23700" y="594666"/>
                  </a:lnTo>
                  <a:lnTo>
                    <a:pt x="0" y="5877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24362" y="1526632"/>
              <a:ext cx="172303" cy="221928"/>
            </a:xfrm>
            <a:custGeom>
              <a:avLst/>
              <a:gdLst/>
              <a:ahLst/>
              <a:cxnLst/>
              <a:rect l="0" t="0" r="0" b="0"/>
              <a:pathLst>
                <a:path w="172303" h="221928">
                  <a:moveTo>
                    <a:pt x="97441" y="0"/>
                  </a:moveTo>
                  <a:lnTo>
                    <a:pt x="88706" y="5867"/>
                  </a:lnTo>
                  <a:lnTo>
                    <a:pt x="81000" y="11432"/>
                  </a:lnTo>
                  <a:lnTo>
                    <a:pt x="73598" y="17231"/>
                  </a:lnTo>
                  <a:lnTo>
                    <a:pt x="66337" y="23311"/>
                  </a:lnTo>
                  <a:lnTo>
                    <a:pt x="59158" y="29641"/>
                  </a:lnTo>
                  <a:lnTo>
                    <a:pt x="52037" y="36174"/>
                  </a:lnTo>
                  <a:lnTo>
                    <a:pt x="45120" y="43023"/>
                  </a:lnTo>
                  <a:lnTo>
                    <a:pt x="38701" y="50454"/>
                  </a:lnTo>
                  <a:lnTo>
                    <a:pt x="32904" y="58565"/>
                  </a:lnTo>
                  <a:lnTo>
                    <a:pt x="27689" y="67300"/>
                  </a:lnTo>
                  <a:lnTo>
                    <a:pt x="22952" y="76541"/>
                  </a:lnTo>
                  <a:lnTo>
                    <a:pt x="18579" y="86167"/>
                  </a:lnTo>
                  <a:lnTo>
                    <a:pt x="14472" y="96070"/>
                  </a:lnTo>
                  <a:lnTo>
                    <a:pt x="10554" y="106172"/>
                  </a:lnTo>
                  <a:lnTo>
                    <a:pt x="6775" y="116414"/>
                  </a:lnTo>
                  <a:lnTo>
                    <a:pt x="3423" y="126919"/>
                  </a:lnTo>
                  <a:lnTo>
                    <a:pt x="1083" y="137964"/>
                  </a:lnTo>
                  <a:lnTo>
                    <a:pt x="0" y="149648"/>
                  </a:lnTo>
                  <a:lnTo>
                    <a:pt x="257" y="161597"/>
                  </a:lnTo>
                  <a:lnTo>
                    <a:pt x="1951" y="173085"/>
                  </a:lnTo>
                  <a:lnTo>
                    <a:pt x="4986" y="183732"/>
                  </a:lnTo>
                  <a:lnTo>
                    <a:pt x="9294" y="193337"/>
                  </a:lnTo>
                  <a:lnTo>
                    <a:pt x="14927" y="201717"/>
                  </a:lnTo>
                  <a:lnTo>
                    <a:pt x="21792" y="208897"/>
                  </a:lnTo>
                  <a:lnTo>
                    <a:pt x="29840" y="214736"/>
                  </a:lnTo>
                  <a:lnTo>
                    <a:pt x="39145" y="218843"/>
                  </a:lnTo>
                  <a:lnTo>
                    <a:pt x="49622" y="221164"/>
                  </a:lnTo>
                  <a:lnTo>
                    <a:pt x="60912" y="221927"/>
                  </a:lnTo>
                  <a:lnTo>
                    <a:pt x="72481" y="221461"/>
                  </a:lnTo>
                  <a:lnTo>
                    <a:pt x="83997" y="220072"/>
                  </a:lnTo>
                  <a:lnTo>
                    <a:pt x="95169" y="217854"/>
                  </a:lnTo>
                  <a:lnTo>
                    <a:pt x="105671" y="214696"/>
                  </a:lnTo>
                  <a:lnTo>
                    <a:pt x="115399" y="210611"/>
                  </a:lnTo>
                  <a:lnTo>
                    <a:pt x="124423" y="205733"/>
                  </a:lnTo>
                  <a:lnTo>
                    <a:pt x="132879" y="200235"/>
                  </a:lnTo>
                  <a:lnTo>
                    <a:pt x="140901" y="194272"/>
                  </a:lnTo>
                  <a:lnTo>
                    <a:pt x="148443" y="187810"/>
                  </a:lnTo>
                  <a:lnTo>
                    <a:pt x="155289" y="180640"/>
                  </a:lnTo>
                  <a:lnTo>
                    <a:pt x="161369" y="172696"/>
                  </a:lnTo>
                  <a:lnTo>
                    <a:pt x="166435" y="163734"/>
                  </a:lnTo>
                  <a:lnTo>
                    <a:pt x="170009" y="153274"/>
                  </a:lnTo>
                  <a:lnTo>
                    <a:pt x="171959" y="141205"/>
                  </a:lnTo>
                  <a:lnTo>
                    <a:pt x="172302" y="128031"/>
                  </a:lnTo>
                  <a:lnTo>
                    <a:pt x="171020" y="114657"/>
                  </a:lnTo>
                  <a:lnTo>
                    <a:pt x="168269" y="101634"/>
                  </a:lnTo>
                  <a:lnTo>
                    <a:pt x="164322" y="89299"/>
                  </a:lnTo>
                  <a:lnTo>
                    <a:pt x="159465" y="77942"/>
                  </a:lnTo>
                  <a:lnTo>
                    <a:pt x="153948" y="67613"/>
                  </a:lnTo>
                  <a:lnTo>
                    <a:pt x="148076" y="58479"/>
                  </a:lnTo>
                  <a:lnTo>
                    <a:pt x="141535" y="50032"/>
                  </a:lnTo>
                  <a:lnTo>
                    <a:pt x="132638" y="41528"/>
                  </a:lnTo>
                  <a:lnTo>
                    <a:pt x="118498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77953" y="1537160"/>
              <a:ext cx="149177" cy="226451"/>
            </a:xfrm>
            <a:custGeom>
              <a:avLst/>
              <a:gdLst/>
              <a:ahLst/>
              <a:cxnLst/>
              <a:rect l="0" t="0" r="0" b="0"/>
              <a:pathLst>
                <a:path w="149177" h="226451">
                  <a:moveTo>
                    <a:pt x="1777" y="115814"/>
                  </a:moveTo>
                  <a:lnTo>
                    <a:pt x="7645" y="127482"/>
                  </a:lnTo>
                  <a:lnTo>
                    <a:pt x="13209" y="137971"/>
                  </a:lnTo>
                  <a:lnTo>
                    <a:pt x="19004" y="148277"/>
                  </a:lnTo>
                  <a:lnTo>
                    <a:pt x="24912" y="158751"/>
                  </a:lnTo>
                  <a:lnTo>
                    <a:pt x="30593" y="169743"/>
                  </a:lnTo>
                  <a:lnTo>
                    <a:pt x="35872" y="181377"/>
                  </a:lnTo>
                  <a:lnTo>
                    <a:pt x="40896" y="193285"/>
                  </a:lnTo>
                  <a:lnTo>
                    <a:pt x="46030" y="204743"/>
                  </a:lnTo>
                  <a:lnTo>
                    <a:pt x="51433" y="215325"/>
                  </a:lnTo>
                  <a:lnTo>
                    <a:pt x="55325" y="223323"/>
                  </a:lnTo>
                  <a:lnTo>
                    <a:pt x="55594" y="226450"/>
                  </a:lnTo>
                  <a:lnTo>
                    <a:pt x="53170" y="225076"/>
                  </a:lnTo>
                  <a:lnTo>
                    <a:pt x="49232" y="220498"/>
                  </a:lnTo>
                  <a:lnTo>
                    <a:pt x="44725" y="213818"/>
                  </a:lnTo>
                  <a:lnTo>
                    <a:pt x="40158" y="205783"/>
                  </a:lnTo>
                  <a:lnTo>
                    <a:pt x="35576" y="196712"/>
                  </a:lnTo>
                  <a:lnTo>
                    <a:pt x="30719" y="186603"/>
                  </a:lnTo>
                  <a:lnTo>
                    <a:pt x="25445" y="175525"/>
                  </a:lnTo>
                  <a:lnTo>
                    <a:pt x="19914" y="163636"/>
                  </a:lnTo>
                  <a:lnTo>
                    <a:pt x="14499" y="151118"/>
                  </a:lnTo>
                  <a:lnTo>
                    <a:pt x="9418" y="138142"/>
                  </a:lnTo>
                  <a:lnTo>
                    <a:pt x="5040" y="125004"/>
                  </a:lnTo>
                  <a:lnTo>
                    <a:pt x="1938" y="112109"/>
                  </a:lnTo>
                  <a:lnTo>
                    <a:pt x="301" y="99659"/>
                  </a:lnTo>
                  <a:lnTo>
                    <a:pt x="0" y="87673"/>
                  </a:lnTo>
                  <a:lnTo>
                    <a:pt x="779" y="76084"/>
                  </a:lnTo>
                  <a:lnTo>
                    <a:pt x="2382" y="64813"/>
                  </a:lnTo>
                  <a:lnTo>
                    <a:pt x="4915" y="54107"/>
                  </a:lnTo>
                  <a:lnTo>
                    <a:pt x="8816" y="44516"/>
                  </a:lnTo>
                  <a:lnTo>
                    <a:pt x="14222" y="36249"/>
                  </a:lnTo>
                  <a:lnTo>
                    <a:pt x="21139" y="29205"/>
                  </a:lnTo>
                  <a:lnTo>
                    <a:pt x="29610" y="23158"/>
                  </a:lnTo>
                  <a:lnTo>
                    <a:pt x="39497" y="17871"/>
                  </a:lnTo>
                  <a:lnTo>
                    <a:pt x="50543" y="13302"/>
                  </a:lnTo>
                  <a:lnTo>
                    <a:pt x="62474" y="9597"/>
                  </a:lnTo>
                  <a:lnTo>
                    <a:pt x="75042" y="6767"/>
                  </a:lnTo>
                  <a:lnTo>
                    <a:pt x="87838" y="4691"/>
                  </a:lnTo>
                  <a:lnTo>
                    <a:pt x="101749" y="2989"/>
                  </a:lnTo>
                  <a:lnTo>
                    <a:pt x="120229" y="1511"/>
                  </a:lnTo>
                  <a:lnTo>
                    <a:pt x="14917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45891" y="1272124"/>
              <a:ext cx="328680" cy="508102"/>
            </a:xfrm>
            <a:custGeom>
              <a:avLst/>
              <a:gdLst/>
              <a:ahLst/>
              <a:cxnLst/>
              <a:rect l="0" t="0" r="0" b="0"/>
              <a:pathLst>
                <a:path w="328680" h="508102">
                  <a:moveTo>
                    <a:pt x="128637" y="370321"/>
                  </a:moveTo>
                  <a:lnTo>
                    <a:pt x="125636" y="361520"/>
                  </a:lnTo>
                  <a:lnTo>
                    <a:pt x="122214" y="353173"/>
                  </a:lnTo>
                  <a:lnTo>
                    <a:pt x="118009" y="344488"/>
                  </a:lnTo>
                  <a:lnTo>
                    <a:pt x="112763" y="335886"/>
                  </a:lnTo>
                  <a:lnTo>
                    <a:pt x="105985" y="328336"/>
                  </a:lnTo>
                  <a:lnTo>
                    <a:pt x="97557" y="322312"/>
                  </a:lnTo>
                  <a:lnTo>
                    <a:pt x="87990" y="318121"/>
                  </a:lnTo>
                  <a:lnTo>
                    <a:pt x="78195" y="316133"/>
                  </a:lnTo>
                  <a:lnTo>
                    <a:pt x="68725" y="316326"/>
                  </a:lnTo>
                  <a:lnTo>
                    <a:pt x="59761" y="318540"/>
                  </a:lnTo>
                  <a:lnTo>
                    <a:pt x="51288" y="322678"/>
                  </a:lnTo>
                  <a:lnTo>
                    <a:pt x="43227" y="328491"/>
                  </a:lnTo>
                  <a:lnTo>
                    <a:pt x="35644" y="335645"/>
                  </a:lnTo>
                  <a:lnTo>
                    <a:pt x="28763" y="343807"/>
                  </a:lnTo>
                  <a:lnTo>
                    <a:pt x="22648" y="352701"/>
                  </a:lnTo>
                  <a:lnTo>
                    <a:pt x="17217" y="362112"/>
                  </a:lnTo>
                  <a:lnTo>
                    <a:pt x="12333" y="371881"/>
                  </a:lnTo>
                  <a:lnTo>
                    <a:pt x="7871" y="381901"/>
                  </a:lnTo>
                  <a:lnTo>
                    <a:pt x="4044" y="392256"/>
                  </a:lnTo>
                  <a:lnTo>
                    <a:pt x="1377" y="403201"/>
                  </a:lnTo>
                  <a:lnTo>
                    <a:pt x="66" y="414828"/>
                  </a:lnTo>
                  <a:lnTo>
                    <a:pt x="0" y="427077"/>
                  </a:lnTo>
                  <a:lnTo>
                    <a:pt x="944" y="439833"/>
                  </a:lnTo>
                  <a:lnTo>
                    <a:pt x="2661" y="452957"/>
                  </a:lnTo>
                  <a:lnTo>
                    <a:pt x="5271" y="465855"/>
                  </a:lnTo>
                  <a:lnTo>
                    <a:pt x="9225" y="477522"/>
                  </a:lnTo>
                  <a:lnTo>
                    <a:pt x="14662" y="487497"/>
                  </a:lnTo>
                  <a:lnTo>
                    <a:pt x="21431" y="495345"/>
                  </a:lnTo>
                  <a:lnTo>
                    <a:pt x="29270" y="500416"/>
                  </a:lnTo>
                  <a:lnTo>
                    <a:pt x="37910" y="502634"/>
                  </a:lnTo>
                  <a:lnTo>
                    <a:pt x="46965" y="502208"/>
                  </a:lnTo>
                  <a:lnTo>
                    <a:pt x="55955" y="499355"/>
                  </a:lnTo>
                  <a:lnTo>
                    <a:pt x="64627" y="494438"/>
                  </a:lnTo>
                  <a:lnTo>
                    <a:pt x="72922" y="487736"/>
                  </a:lnTo>
                  <a:lnTo>
                    <a:pt x="80879" y="479351"/>
                  </a:lnTo>
                  <a:lnTo>
                    <a:pt x="88563" y="469485"/>
                  </a:lnTo>
                  <a:lnTo>
                    <a:pt x="95876" y="458100"/>
                  </a:lnTo>
                  <a:lnTo>
                    <a:pt x="102570" y="444870"/>
                  </a:lnTo>
                  <a:lnTo>
                    <a:pt x="108555" y="429785"/>
                  </a:lnTo>
                  <a:lnTo>
                    <a:pt x="113898" y="413265"/>
                  </a:lnTo>
                  <a:lnTo>
                    <a:pt x="118722" y="395959"/>
                  </a:lnTo>
                  <a:lnTo>
                    <a:pt x="123152" y="378315"/>
                  </a:lnTo>
                  <a:lnTo>
                    <a:pt x="127298" y="360401"/>
                  </a:lnTo>
                  <a:lnTo>
                    <a:pt x="131243" y="342009"/>
                  </a:lnTo>
                  <a:lnTo>
                    <a:pt x="135044" y="323044"/>
                  </a:lnTo>
                  <a:lnTo>
                    <a:pt x="138581" y="303546"/>
                  </a:lnTo>
                  <a:lnTo>
                    <a:pt x="141576" y="283610"/>
                  </a:lnTo>
                  <a:lnTo>
                    <a:pt x="143928" y="263341"/>
                  </a:lnTo>
                  <a:lnTo>
                    <a:pt x="145845" y="242829"/>
                  </a:lnTo>
                  <a:lnTo>
                    <a:pt x="147747" y="222146"/>
                  </a:lnTo>
                  <a:lnTo>
                    <a:pt x="149876" y="201343"/>
                  </a:lnTo>
                  <a:lnTo>
                    <a:pt x="152138" y="180458"/>
                  </a:lnTo>
                  <a:lnTo>
                    <a:pt x="154204" y="159516"/>
                  </a:lnTo>
                  <a:lnTo>
                    <a:pt x="155890" y="138546"/>
                  </a:lnTo>
                  <a:lnTo>
                    <a:pt x="157174" y="117887"/>
                  </a:lnTo>
                  <a:lnTo>
                    <a:pt x="158111" y="98161"/>
                  </a:lnTo>
                  <a:lnTo>
                    <a:pt x="158776" y="79634"/>
                  </a:lnTo>
                  <a:lnTo>
                    <a:pt x="159239" y="62244"/>
                  </a:lnTo>
                  <a:lnTo>
                    <a:pt x="159558" y="45790"/>
                  </a:lnTo>
                  <a:lnTo>
                    <a:pt x="159765" y="30080"/>
                  </a:lnTo>
                  <a:lnTo>
                    <a:pt x="159547" y="15903"/>
                  </a:lnTo>
                  <a:lnTo>
                    <a:pt x="157653" y="5082"/>
                  </a:lnTo>
                  <a:lnTo>
                    <a:pt x="153625" y="0"/>
                  </a:lnTo>
                  <a:lnTo>
                    <a:pt x="149242" y="1645"/>
                  </a:lnTo>
                  <a:lnTo>
                    <a:pt x="145698" y="7457"/>
                  </a:lnTo>
                  <a:lnTo>
                    <a:pt x="142752" y="15477"/>
                  </a:lnTo>
                  <a:lnTo>
                    <a:pt x="139989" y="24661"/>
                  </a:lnTo>
                  <a:lnTo>
                    <a:pt x="137346" y="34791"/>
                  </a:lnTo>
                  <a:lnTo>
                    <a:pt x="135049" y="46198"/>
                  </a:lnTo>
                  <a:lnTo>
                    <a:pt x="133215" y="58984"/>
                  </a:lnTo>
                  <a:lnTo>
                    <a:pt x="131669" y="72677"/>
                  </a:lnTo>
                  <a:lnTo>
                    <a:pt x="130028" y="86417"/>
                  </a:lnTo>
                  <a:lnTo>
                    <a:pt x="128078" y="99712"/>
                  </a:lnTo>
                  <a:lnTo>
                    <a:pt x="125939" y="112912"/>
                  </a:lnTo>
                  <a:lnTo>
                    <a:pt x="123957" y="126981"/>
                  </a:lnTo>
                  <a:lnTo>
                    <a:pt x="122326" y="142413"/>
                  </a:lnTo>
                  <a:lnTo>
                    <a:pt x="121080" y="159219"/>
                  </a:lnTo>
                  <a:lnTo>
                    <a:pt x="120169" y="177191"/>
                  </a:lnTo>
                  <a:lnTo>
                    <a:pt x="119526" y="196061"/>
                  </a:lnTo>
                  <a:lnTo>
                    <a:pt x="119247" y="215429"/>
                  </a:lnTo>
                  <a:lnTo>
                    <a:pt x="119584" y="234796"/>
                  </a:lnTo>
                  <a:lnTo>
                    <a:pt x="120621" y="253886"/>
                  </a:lnTo>
                  <a:lnTo>
                    <a:pt x="122130" y="272465"/>
                  </a:lnTo>
                  <a:lnTo>
                    <a:pt x="123682" y="290253"/>
                  </a:lnTo>
                  <a:lnTo>
                    <a:pt x="125024" y="307183"/>
                  </a:lnTo>
                  <a:lnTo>
                    <a:pt x="126246" y="323350"/>
                  </a:lnTo>
                  <a:lnTo>
                    <a:pt x="127673" y="338909"/>
                  </a:lnTo>
                  <a:lnTo>
                    <a:pt x="129484" y="354006"/>
                  </a:lnTo>
                  <a:lnTo>
                    <a:pt x="131701" y="368604"/>
                  </a:lnTo>
                  <a:lnTo>
                    <a:pt x="134269" y="382495"/>
                  </a:lnTo>
                  <a:lnTo>
                    <a:pt x="137119" y="395602"/>
                  </a:lnTo>
                  <a:lnTo>
                    <a:pt x="140509" y="407353"/>
                  </a:lnTo>
                  <a:lnTo>
                    <a:pt x="144995" y="416656"/>
                  </a:lnTo>
                  <a:lnTo>
                    <a:pt x="150793" y="423124"/>
                  </a:lnTo>
                  <a:lnTo>
                    <a:pt x="157806" y="426838"/>
                  </a:lnTo>
                  <a:lnTo>
                    <a:pt x="165809" y="427984"/>
                  </a:lnTo>
                  <a:lnTo>
                    <a:pt x="174563" y="426946"/>
                  </a:lnTo>
                  <a:lnTo>
                    <a:pt x="183864" y="424356"/>
                  </a:lnTo>
                  <a:lnTo>
                    <a:pt x="193552" y="420957"/>
                  </a:lnTo>
                  <a:lnTo>
                    <a:pt x="203510" y="417240"/>
                  </a:lnTo>
                  <a:lnTo>
                    <a:pt x="213653" y="413445"/>
                  </a:lnTo>
                  <a:lnTo>
                    <a:pt x="223921" y="409672"/>
                  </a:lnTo>
                  <a:lnTo>
                    <a:pt x="234275" y="405950"/>
                  </a:lnTo>
                  <a:lnTo>
                    <a:pt x="244686" y="402280"/>
                  </a:lnTo>
                  <a:lnTo>
                    <a:pt x="255137" y="398655"/>
                  </a:lnTo>
                  <a:lnTo>
                    <a:pt x="265608" y="395059"/>
                  </a:lnTo>
                  <a:lnTo>
                    <a:pt x="275929" y="391320"/>
                  </a:lnTo>
                  <a:lnTo>
                    <a:pt x="285786" y="387124"/>
                  </a:lnTo>
                  <a:lnTo>
                    <a:pt x="295041" y="382330"/>
                  </a:lnTo>
                  <a:lnTo>
                    <a:pt x="303561" y="376804"/>
                  </a:lnTo>
                  <a:lnTo>
                    <a:pt x="311137" y="370338"/>
                  </a:lnTo>
                  <a:lnTo>
                    <a:pt x="317738" y="362916"/>
                  </a:lnTo>
                  <a:lnTo>
                    <a:pt x="323001" y="354830"/>
                  </a:lnTo>
                  <a:lnTo>
                    <a:pt x="326182" y="346564"/>
                  </a:lnTo>
                  <a:lnTo>
                    <a:pt x="327050" y="338415"/>
                  </a:lnTo>
                  <a:lnTo>
                    <a:pt x="325514" y="330488"/>
                  </a:lnTo>
                  <a:lnTo>
                    <a:pt x="321367" y="322785"/>
                  </a:lnTo>
                  <a:lnTo>
                    <a:pt x="314761" y="315285"/>
                  </a:lnTo>
                  <a:lnTo>
                    <a:pt x="306107" y="308436"/>
                  </a:lnTo>
                  <a:lnTo>
                    <a:pt x="295874" y="303120"/>
                  </a:lnTo>
                  <a:lnTo>
                    <a:pt x="284487" y="299699"/>
                  </a:lnTo>
                  <a:lnTo>
                    <a:pt x="272609" y="298217"/>
                  </a:lnTo>
                  <a:lnTo>
                    <a:pt x="261103" y="298659"/>
                  </a:lnTo>
                  <a:lnTo>
                    <a:pt x="250408" y="300814"/>
                  </a:lnTo>
                  <a:lnTo>
                    <a:pt x="240585" y="304514"/>
                  </a:lnTo>
                  <a:lnTo>
                    <a:pt x="231519" y="309730"/>
                  </a:lnTo>
                  <a:lnTo>
                    <a:pt x="223052" y="316312"/>
                  </a:lnTo>
                  <a:lnTo>
                    <a:pt x="215194" y="324169"/>
                  </a:lnTo>
                  <a:lnTo>
                    <a:pt x="208127" y="333344"/>
                  </a:lnTo>
                  <a:lnTo>
                    <a:pt x="201886" y="343735"/>
                  </a:lnTo>
                  <a:lnTo>
                    <a:pt x="196371" y="354966"/>
                  </a:lnTo>
                  <a:lnTo>
                    <a:pt x="191431" y="366497"/>
                  </a:lnTo>
                  <a:lnTo>
                    <a:pt x="186932" y="377991"/>
                  </a:lnTo>
                  <a:lnTo>
                    <a:pt x="183079" y="389318"/>
                  </a:lnTo>
                  <a:lnTo>
                    <a:pt x="180396" y="400457"/>
                  </a:lnTo>
                  <a:lnTo>
                    <a:pt x="179073" y="411431"/>
                  </a:lnTo>
                  <a:lnTo>
                    <a:pt x="178999" y="422276"/>
                  </a:lnTo>
                  <a:lnTo>
                    <a:pt x="179938" y="433025"/>
                  </a:lnTo>
                  <a:lnTo>
                    <a:pt x="181652" y="443700"/>
                  </a:lnTo>
                  <a:lnTo>
                    <a:pt x="184260" y="454159"/>
                  </a:lnTo>
                  <a:lnTo>
                    <a:pt x="188212" y="464109"/>
                  </a:lnTo>
                  <a:lnTo>
                    <a:pt x="193648" y="473427"/>
                  </a:lnTo>
                  <a:lnTo>
                    <a:pt x="200417" y="481989"/>
                  </a:lnTo>
                  <a:lnTo>
                    <a:pt x="208255" y="489594"/>
                  </a:lnTo>
                  <a:lnTo>
                    <a:pt x="216899" y="496218"/>
                  </a:lnTo>
                  <a:lnTo>
                    <a:pt x="226127" y="501666"/>
                  </a:lnTo>
                  <a:lnTo>
                    <a:pt x="235766" y="505504"/>
                  </a:lnTo>
                  <a:lnTo>
                    <a:pt x="245690" y="507635"/>
                  </a:lnTo>
                  <a:lnTo>
                    <a:pt x="255811" y="508101"/>
                  </a:lnTo>
                  <a:lnTo>
                    <a:pt x="266065" y="506901"/>
                  </a:lnTo>
                  <a:lnTo>
                    <a:pt x="276400" y="504216"/>
                  </a:lnTo>
                  <a:lnTo>
                    <a:pt x="286524" y="500634"/>
                  </a:lnTo>
                  <a:lnTo>
                    <a:pt x="297004" y="496713"/>
                  </a:lnTo>
                  <a:lnTo>
                    <a:pt x="309877" y="492114"/>
                  </a:lnTo>
                  <a:lnTo>
                    <a:pt x="328679" y="4861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01830" y="1550003"/>
              <a:ext cx="130668" cy="189126"/>
            </a:xfrm>
            <a:custGeom>
              <a:avLst/>
              <a:gdLst/>
              <a:ahLst/>
              <a:cxnLst/>
              <a:rect l="0" t="0" r="0" b="0"/>
              <a:pathLst>
                <a:path w="130668" h="189126">
                  <a:moveTo>
                    <a:pt x="35911" y="102971"/>
                  </a:moveTo>
                  <a:lnTo>
                    <a:pt x="35978" y="117505"/>
                  </a:lnTo>
                  <a:lnTo>
                    <a:pt x="36617" y="130136"/>
                  </a:lnTo>
                  <a:lnTo>
                    <a:pt x="37915" y="142041"/>
                  </a:lnTo>
                  <a:lnTo>
                    <a:pt x="39774" y="153523"/>
                  </a:lnTo>
                  <a:lnTo>
                    <a:pt x="42090" y="164715"/>
                  </a:lnTo>
                  <a:lnTo>
                    <a:pt x="44718" y="175654"/>
                  </a:lnTo>
                  <a:lnTo>
                    <a:pt x="46205" y="184685"/>
                  </a:lnTo>
                  <a:lnTo>
                    <a:pt x="45168" y="189125"/>
                  </a:lnTo>
                  <a:lnTo>
                    <a:pt x="42674" y="188835"/>
                  </a:lnTo>
                  <a:lnTo>
                    <a:pt x="39536" y="185027"/>
                  </a:lnTo>
                  <a:lnTo>
                    <a:pt x="36127" y="178871"/>
                  </a:lnTo>
                  <a:lnTo>
                    <a:pt x="32613" y="171190"/>
                  </a:lnTo>
                  <a:lnTo>
                    <a:pt x="29062" y="162520"/>
                  </a:lnTo>
                  <a:lnTo>
                    <a:pt x="25338" y="153042"/>
                  </a:lnTo>
                  <a:lnTo>
                    <a:pt x="21144" y="142672"/>
                  </a:lnTo>
                  <a:lnTo>
                    <a:pt x="16362" y="131424"/>
                  </a:lnTo>
                  <a:lnTo>
                    <a:pt x="11351" y="119423"/>
                  </a:lnTo>
                  <a:lnTo>
                    <a:pt x="6827" y="106833"/>
                  </a:lnTo>
                  <a:lnTo>
                    <a:pt x="3167" y="93808"/>
                  </a:lnTo>
                  <a:lnTo>
                    <a:pt x="728" y="80638"/>
                  </a:lnTo>
                  <a:lnTo>
                    <a:pt x="0" y="67722"/>
                  </a:lnTo>
                  <a:lnTo>
                    <a:pt x="1075" y="55268"/>
                  </a:lnTo>
                  <a:lnTo>
                    <a:pt x="3901" y="43618"/>
                  </a:lnTo>
                  <a:lnTo>
                    <a:pt x="8456" y="33319"/>
                  </a:lnTo>
                  <a:lnTo>
                    <a:pt x="14558" y="24546"/>
                  </a:lnTo>
                  <a:lnTo>
                    <a:pt x="22077" y="17315"/>
                  </a:lnTo>
                  <a:lnTo>
                    <a:pt x="31017" y="11667"/>
                  </a:lnTo>
                  <a:lnTo>
                    <a:pt x="41251" y="7458"/>
                  </a:lnTo>
                  <a:lnTo>
                    <a:pt x="52545" y="4425"/>
                  </a:lnTo>
                  <a:lnTo>
                    <a:pt x="64649" y="2289"/>
                  </a:lnTo>
                  <a:lnTo>
                    <a:pt x="77329" y="814"/>
                  </a:lnTo>
                  <a:lnTo>
                    <a:pt x="89803" y="0"/>
                  </a:lnTo>
                  <a:lnTo>
                    <a:pt x="101976" y="100"/>
                  </a:lnTo>
                  <a:lnTo>
                    <a:pt x="114913" y="2236"/>
                  </a:lnTo>
                  <a:lnTo>
                    <a:pt x="130667" y="82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474611" y="1526632"/>
              <a:ext cx="208507" cy="237139"/>
            </a:xfrm>
            <a:custGeom>
              <a:avLst/>
              <a:gdLst/>
              <a:ahLst/>
              <a:cxnLst/>
              <a:rect l="0" t="0" r="0" b="0"/>
              <a:pathLst>
                <a:path w="208507" h="237139">
                  <a:moveTo>
                    <a:pt x="147399" y="0"/>
                  </a:moveTo>
                  <a:lnTo>
                    <a:pt x="135731" y="67"/>
                  </a:lnTo>
                  <a:lnTo>
                    <a:pt x="125243" y="707"/>
                  </a:lnTo>
                  <a:lnTo>
                    <a:pt x="114941" y="2008"/>
                  </a:lnTo>
                  <a:lnTo>
                    <a:pt x="104639" y="4041"/>
                  </a:lnTo>
                  <a:lnTo>
                    <a:pt x="94296" y="7005"/>
                  </a:lnTo>
                  <a:lnTo>
                    <a:pt x="83911" y="10925"/>
                  </a:lnTo>
                  <a:lnTo>
                    <a:pt x="73655" y="15674"/>
                  </a:lnTo>
                  <a:lnTo>
                    <a:pt x="63845" y="21078"/>
                  </a:lnTo>
                  <a:lnTo>
                    <a:pt x="54619" y="26974"/>
                  </a:lnTo>
                  <a:lnTo>
                    <a:pt x="45949" y="33389"/>
                  </a:lnTo>
                  <a:lnTo>
                    <a:pt x="37740" y="40526"/>
                  </a:lnTo>
                  <a:lnTo>
                    <a:pt x="29892" y="48444"/>
                  </a:lnTo>
                  <a:lnTo>
                    <a:pt x="22638" y="57218"/>
                  </a:lnTo>
                  <a:lnTo>
                    <a:pt x="16517" y="67019"/>
                  </a:lnTo>
                  <a:lnTo>
                    <a:pt x="11748" y="77824"/>
                  </a:lnTo>
                  <a:lnTo>
                    <a:pt x="8715" y="88995"/>
                  </a:lnTo>
                  <a:lnTo>
                    <a:pt x="8111" y="99421"/>
                  </a:lnTo>
                  <a:lnTo>
                    <a:pt x="10085" y="108528"/>
                  </a:lnTo>
                  <a:lnTo>
                    <a:pt x="14496" y="115945"/>
                  </a:lnTo>
                  <a:lnTo>
                    <a:pt x="21187" y="121251"/>
                  </a:lnTo>
                  <a:lnTo>
                    <a:pt x="29833" y="124445"/>
                  </a:lnTo>
                  <a:lnTo>
                    <a:pt x="40024" y="125828"/>
                  </a:lnTo>
                  <a:lnTo>
                    <a:pt x="51372" y="125792"/>
                  </a:lnTo>
                  <a:lnTo>
                    <a:pt x="63550" y="124712"/>
                  </a:lnTo>
                  <a:lnTo>
                    <a:pt x="76147" y="123214"/>
                  </a:lnTo>
                  <a:lnTo>
                    <a:pt x="88677" y="122137"/>
                  </a:lnTo>
                  <a:lnTo>
                    <a:pt x="100885" y="121904"/>
                  </a:lnTo>
                  <a:lnTo>
                    <a:pt x="112879" y="122565"/>
                  </a:lnTo>
                  <a:lnTo>
                    <a:pt x="125006" y="123998"/>
                  </a:lnTo>
                  <a:lnTo>
                    <a:pt x="137457" y="126044"/>
                  </a:lnTo>
                  <a:lnTo>
                    <a:pt x="149938" y="128874"/>
                  </a:lnTo>
                  <a:lnTo>
                    <a:pt x="161793" y="132975"/>
                  </a:lnTo>
                  <a:lnTo>
                    <a:pt x="172689" y="138511"/>
                  </a:lnTo>
                  <a:lnTo>
                    <a:pt x="182464" y="145345"/>
                  </a:lnTo>
                  <a:lnTo>
                    <a:pt x="190958" y="153229"/>
                  </a:lnTo>
                  <a:lnTo>
                    <a:pt x="198209" y="161902"/>
                  </a:lnTo>
                  <a:lnTo>
                    <a:pt x="203926" y="171149"/>
                  </a:lnTo>
                  <a:lnTo>
                    <a:pt x="207420" y="180801"/>
                  </a:lnTo>
                  <a:lnTo>
                    <a:pt x="208506" y="190726"/>
                  </a:lnTo>
                  <a:lnTo>
                    <a:pt x="207286" y="200506"/>
                  </a:lnTo>
                  <a:lnTo>
                    <a:pt x="203885" y="209467"/>
                  </a:lnTo>
                  <a:lnTo>
                    <a:pt x="198594" y="217303"/>
                  </a:lnTo>
                  <a:lnTo>
                    <a:pt x="191637" y="223886"/>
                  </a:lnTo>
                  <a:lnTo>
                    <a:pt x="183081" y="229091"/>
                  </a:lnTo>
                  <a:lnTo>
                    <a:pt x="173108" y="232996"/>
                  </a:lnTo>
                  <a:lnTo>
                    <a:pt x="161990" y="235653"/>
                  </a:lnTo>
                  <a:lnTo>
                    <a:pt x="150004" y="237003"/>
                  </a:lnTo>
                  <a:lnTo>
                    <a:pt x="137387" y="237138"/>
                  </a:lnTo>
                  <a:lnTo>
                    <a:pt x="124322" y="236265"/>
                  </a:lnTo>
                  <a:lnTo>
                    <a:pt x="110945" y="234617"/>
                  </a:lnTo>
                  <a:lnTo>
                    <a:pt x="97354" y="232405"/>
                  </a:lnTo>
                  <a:lnTo>
                    <a:pt x="83617" y="229955"/>
                  </a:lnTo>
                  <a:lnTo>
                    <a:pt x="69781" y="227698"/>
                  </a:lnTo>
                  <a:lnTo>
                    <a:pt x="55897" y="225851"/>
                  </a:lnTo>
                  <a:lnTo>
                    <a:pt x="42592" y="224439"/>
                  </a:lnTo>
                  <a:lnTo>
                    <a:pt x="29764" y="223257"/>
                  </a:lnTo>
                  <a:lnTo>
                    <a:pt x="16284" y="22220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043150" y="1208836"/>
              <a:ext cx="221099" cy="570481"/>
            </a:xfrm>
            <a:custGeom>
              <a:avLst/>
              <a:gdLst/>
              <a:ahLst/>
              <a:cxnLst/>
              <a:rect l="0" t="0" r="0" b="0"/>
              <a:pathLst>
                <a:path w="221099" h="570481">
                  <a:moveTo>
                    <a:pt x="0" y="570480"/>
                  </a:moveTo>
                  <a:lnTo>
                    <a:pt x="67" y="558745"/>
                  </a:lnTo>
                  <a:lnTo>
                    <a:pt x="707" y="547616"/>
                  </a:lnTo>
                  <a:lnTo>
                    <a:pt x="2004" y="536013"/>
                  </a:lnTo>
                  <a:lnTo>
                    <a:pt x="3864" y="523679"/>
                  </a:lnTo>
                  <a:lnTo>
                    <a:pt x="6180" y="510370"/>
                  </a:lnTo>
                  <a:lnTo>
                    <a:pt x="8847" y="496061"/>
                  </a:lnTo>
                  <a:lnTo>
                    <a:pt x="11770" y="480884"/>
                  </a:lnTo>
                  <a:lnTo>
                    <a:pt x="14877" y="465022"/>
                  </a:lnTo>
                  <a:lnTo>
                    <a:pt x="18108" y="448646"/>
                  </a:lnTo>
                  <a:lnTo>
                    <a:pt x="21259" y="431736"/>
                  </a:lnTo>
                  <a:lnTo>
                    <a:pt x="23995" y="414093"/>
                  </a:lnTo>
                  <a:lnTo>
                    <a:pt x="26172" y="395676"/>
                  </a:lnTo>
                  <a:lnTo>
                    <a:pt x="27972" y="376902"/>
                  </a:lnTo>
                  <a:lnTo>
                    <a:pt x="29796" y="358525"/>
                  </a:lnTo>
                  <a:lnTo>
                    <a:pt x="31873" y="340942"/>
                  </a:lnTo>
                  <a:lnTo>
                    <a:pt x="34099" y="324204"/>
                  </a:lnTo>
                  <a:lnTo>
                    <a:pt x="36141" y="308196"/>
                  </a:lnTo>
                  <a:lnTo>
                    <a:pt x="37812" y="292747"/>
                  </a:lnTo>
                  <a:lnTo>
                    <a:pt x="39086" y="277217"/>
                  </a:lnTo>
                  <a:lnTo>
                    <a:pt x="40016" y="260565"/>
                  </a:lnTo>
                  <a:lnTo>
                    <a:pt x="40681" y="242329"/>
                  </a:lnTo>
                  <a:lnTo>
                    <a:pt x="41314" y="223197"/>
                  </a:lnTo>
                  <a:lnTo>
                    <a:pt x="42278" y="204654"/>
                  </a:lnTo>
                  <a:lnTo>
                    <a:pt x="43743" y="187507"/>
                  </a:lnTo>
                  <a:lnTo>
                    <a:pt x="45542" y="171403"/>
                  </a:lnTo>
                  <a:lnTo>
                    <a:pt x="47289" y="155230"/>
                  </a:lnTo>
                  <a:lnTo>
                    <a:pt x="48763" y="138316"/>
                  </a:lnTo>
                  <a:lnTo>
                    <a:pt x="50073" y="120650"/>
                  </a:lnTo>
                  <a:lnTo>
                    <a:pt x="51558" y="102618"/>
                  </a:lnTo>
                  <a:lnTo>
                    <a:pt x="53410" y="84518"/>
                  </a:lnTo>
                  <a:lnTo>
                    <a:pt x="55654" y="66649"/>
                  </a:lnTo>
                  <a:lnTo>
                    <a:pt x="58239" y="49358"/>
                  </a:lnTo>
                  <a:lnTo>
                    <a:pt x="61096" y="32798"/>
                  </a:lnTo>
                  <a:lnTo>
                    <a:pt x="64344" y="17905"/>
                  </a:lnTo>
                  <a:lnTo>
                    <a:pt x="69019" y="6485"/>
                  </a:lnTo>
                  <a:lnTo>
                    <a:pt x="75282" y="153"/>
                  </a:lnTo>
                  <a:lnTo>
                    <a:pt x="81428" y="0"/>
                  </a:lnTo>
                  <a:lnTo>
                    <a:pt x="86927" y="5498"/>
                  </a:lnTo>
                  <a:lnTo>
                    <a:pt x="91834" y="15498"/>
                  </a:lnTo>
                  <a:lnTo>
                    <a:pt x="96300" y="28849"/>
                  </a:lnTo>
                  <a:lnTo>
                    <a:pt x="100457" y="44595"/>
                  </a:lnTo>
                  <a:lnTo>
                    <a:pt x="104402" y="61691"/>
                  </a:lnTo>
                  <a:lnTo>
                    <a:pt x="108204" y="79003"/>
                  </a:lnTo>
                  <a:lnTo>
                    <a:pt x="111909" y="95896"/>
                  </a:lnTo>
                  <a:lnTo>
                    <a:pt x="115550" y="112018"/>
                  </a:lnTo>
                  <a:lnTo>
                    <a:pt x="119147" y="127088"/>
                  </a:lnTo>
                  <a:lnTo>
                    <a:pt x="122711" y="141085"/>
                  </a:lnTo>
                  <a:lnTo>
                    <a:pt x="126086" y="154319"/>
                  </a:lnTo>
                  <a:lnTo>
                    <a:pt x="128974" y="167295"/>
                  </a:lnTo>
                  <a:lnTo>
                    <a:pt x="131251" y="180332"/>
                  </a:lnTo>
                  <a:lnTo>
                    <a:pt x="133120" y="193550"/>
                  </a:lnTo>
                  <a:lnTo>
                    <a:pt x="134989" y="206965"/>
                  </a:lnTo>
                  <a:lnTo>
                    <a:pt x="137101" y="220549"/>
                  </a:lnTo>
                  <a:lnTo>
                    <a:pt x="139522" y="234266"/>
                  </a:lnTo>
                  <a:lnTo>
                    <a:pt x="142225" y="248080"/>
                  </a:lnTo>
                  <a:lnTo>
                    <a:pt x="145158" y="261960"/>
                  </a:lnTo>
                  <a:lnTo>
                    <a:pt x="148264" y="275720"/>
                  </a:lnTo>
                  <a:lnTo>
                    <a:pt x="151494" y="289039"/>
                  </a:lnTo>
                  <a:lnTo>
                    <a:pt x="154813" y="301781"/>
                  </a:lnTo>
                  <a:lnTo>
                    <a:pt x="158193" y="314134"/>
                  </a:lnTo>
                  <a:lnTo>
                    <a:pt x="161616" y="326502"/>
                  </a:lnTo>
                  <a:lnTo>
                    <a:pt x="165066" y="339118"/>
                  </a:lnTo>
                  <a:lnTo>
                    <a:pt x="168536" y="351881"/>
                  </a:lnTo>
                  <a:lnTo>
                    <a:pt x="172018" y="364456"/>
                  </a:lnTo>
                  <a:lnTo>
                    <a:pt x="175510" y="376658"/>
                  </a:lnTo>
                  <a:lnTo>
                    <a:pt x="179008" y="388463"/>
                  </a:lnTo>
                  <a:lnTo>
                    <a:pt x="182510" y="399923"/>
                  </a:lnTo>
                  <a:lnTo>
                    <a:pt x="186014" y="411117"/>
                  </a:lnTo>
                  <a:lnTo>
                    <a:pt x="189520" y="422279"/>
                  </a:lnTo>
                  <a:lnTo>
                    <a:pt x="193027" y="433773"/>
                  </a:lnTo>
                  <a:lnTo>
                    <a:pt x="196535" y="445766"/>
                  </a:lnTo>
                  <a:lnTo>
                    <a:pt x="200043" y="458094"/>
                  </a:lnTo>
                  <a:lnTo>
                    <a:pt x="203552" y="470369"/>
                  </a:lnTo>
                  <a:lnTo>
                    <a:pt x="207057" y="482358"/>
                  </a:lnTo>
                  <a:lnTo>
                    <a:pt x="210405" y="493746"/>
                  </a:lnTo>
                  <a:lnTo>
                    <a:pt x="213630" y="505285"/>
                  </a:lnTo>
                  <a:lnTo>
                    <a:pt x="217014" y="519103"/>
                  </a:lnTo>
                  <a:lnTo>
                    <a:pt x="221098" y="5388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53679" y="1631917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46124" y="0"/>
                  </a:lnTo>
                  <a:lnTo>
                    <a:pt x="134356" y="0"/>
                  </a:lnTo>
                  <a:lnTo>
                    <a:pt x="121470" y="4"/>
                  </a:lnTo>
                  <a:lnTo>
                    <a:pt x="107795" y="177"/>
                  </a:lnTo>
                  <a:lnTo>
                    <a:pt x="94115" y="825"/>
                  </a:lnTo>
                  <a:lnTo>
                    <a:pt x="80899" y="2074"/>
                  </a:lnTo>
                  <a:lnTo>
                    <a:pt x="68146" y="3735"/>
                  </a:lnTo>
                  <a:lnTo>
                    <a:pt x="53985" y="5562"/>
                  </a:lnTo>
                  <a:lnTo>
                    <a:pt x="33827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74777" y="1327658"/>
              <a:ext cx="294799" cy="407378"/>
            </a:xfrm>
            <a:custGeom>
              <a:avLst/>
              <a:gdLst/>
              <a:ahLst/>
              <a:cxnLst/>
              <a:rect l="0" t="0" r="0" b="0"/>
              <a:pathLst>
                <a:path w="294799" h="407378">
                  <a:moveTo>
                    <a:pt x="0" y="41046"/>
                  </a:moveTo>
                  <a:lnTo>
                    <a:pt x="11668" y="40979"/>
                  </a:lnTo>
                  <a:lnTo>
                    <a:pt x="22157" y="40339"/>
                  </a:lnTo>
                  <a:lnTo>
                    <a:pt x="32463" y="39042"/>
                  </a:lnTo>
                  <a:lnTo>
                    <a:pt x="42937" y="37183"/>
                  </a:lnTo>
                  <a:lnTo>
                    <a:pt x="53929" y="34866"/>
                  </a:lnTo>
                  <a:lnTo>
                    <a:pt x="65572" y="32204"/>
                  </a:lnTo>
                  <a:lnTo>
                    <a:pt x="77825" y="29453"/>
                  </a:lnTo>
                  <a:lnTo>
                    <a:pt x="90580" y="26995"/>
                  </a:lnTo>
                  <a:lnTo>
                    <a:pt x="103712" y="25008"/>
                  </a:lnTo>
                  <a:lnTo>
                    <a:pt x="116952" y="23337"/>
                  </a:lnTo>
                  <a:lnTo>
                    <a:pt x="129914" y="21601"/>
                  </a:lnTo>
                  <a:lnTo>
                    <a:pt x="142408" y="19578"/>
                  </a:lnTo>
                  <a:lnTo>
                    <a:pt x="154424" y="17218"/>
                  </a:lnTo>
                  <a:lnTo>
                    <a:pt x="166033" y="14554"/>
                  </a:lnTo>
                  <a:lnTo>
                    <a:pt x="177327" y="11648"/>
                  </a:lnTo>
                  <a:lnTo>
                    <a:pt x="188386" y="8560"/>
                  </a:lnTo>
                  <a:lnTo>
                    <a:pt x="199280" y="5342"/>
                  </a:lnTo>
                  <a:lnTo>
                    <a:pt x="210049" y="2066"/>
                  </a:lnTo>
                  <a:lnTo>
                    <a:pt x="220437" y="0"/>
                  </a:lnTo>
                  <a:lnTo>
                    <a:pt x="229045" y="814"/>
                  </a:lnTo>
                  <a:lnTo>
                    <a:pt x="234467" y="4283"/>
                  </a:lnTo>
                  <a:lnTo>
                    <a:pt x="237063" y="9811"/>
                  </a:lnTo>
                  <a:lnTo>
                    <a:pt x="237619" y="16858"/>
                  </a:lnTo>
                  <a:lnTo>
                    <a:pt x="236466" y="24993"/>
                  </a:lnTo>
                  <a:lnTo>
                    <a:pt x="233451" y="33888"/>
                  </a:lnTo>
                  <a:lnTo>
                    <a:pt x="228631" y="43311"/>
                  </a:lnTo>
                  <a:lnTo>
                    <a:pt x="222605" y="53093"/>
                  </a:lnTo>
                  <a:lnTo>
                    <a:pt x="216323" y="63120"/>
                  </a:lnTo>
                  <a:lnTo>
                    <a:pt x="210352" y="73316"/>
                  </a:lnTo>
                  <a:lnTo>
                    <a:pt x="204716" y="83792"/>
                  </a:lnTo>
                  <a:lnTo>
                    <a:pt x="199098" y="94818"/>
                  </a:lnTo>
                  <a:lnTo>
                    <a:pt x="193281" y="106489"/>
                  </a:lnTo>
                  <a:lnTo>
                    <a:pt x="187205" y="118430"/>
                  </a:lnTo>
                  <a:lnTo>
                    <a:pt x="180885" y="129914"/>
                  </a:lnTo>
                  <a:lnTo>
                    <a:pt x="174373" y="140567"/>
                  </a:lnTo>
                  <a:lnTo>
                    <a:pt x="167878" y="150515"/>
                  </a:lnTo>
                  <a:lnTo>
                    <a:pt x="161751" y="160190"/>
                  </a:lnTo>
                  <a:lnTo>
                    <a:pt x="156143" y="169894"/>
                  </a:lnTo>
                  <a:lnTo>
                    <a:pt x="150717" y="180074"/>
                  </a:lnTo>
                  <a:lnTo>
                    <a:pt x="144773" y="191367"/>
                  </a:lnTo>
                  <a:lnTo>
                    <a:pt x="137960" y="204008"/>
                  </a:lnTo>
                  <a:lnTo>
                    <a:pt x="130416" y="217738"/>
                  </a:lnTo>
                  <a:lnTo>
                    <a:pt x="122579" y="232018"/>
                  </a:lnTo>
                  <a:lnTo>
                    <a:pt x="114756" y="246472"/>
                  </a:lnTo>
                  <a:lnTo>
                    <a:pt x="107232" y="260921"/>
                  </a:lnTo>
                  <a:lnTo>
                    <a:pt x="100340" y="275301"/>
                  </a:lnTo>
                  <a:lnTo>
                    <a:pt x="94187" y="289595"/>
                  </a:lnTo>
                  <a:lnTo>
                    <a:pt x="88549" y="303651"/>
                  </a:lnTo>
                  <a:lnTo>
                    <a:pt x="82988" y="317176"/>
                  </a:lnTo>
                  <a:lnTo>
                    <a:pt x="77251" y="330060"/>
                  </a:lnTo>
                  <a:lnTo>
                    <a:pt x="71581" y="342510"/>
                  </a:lnTo>
                  <a:lnTo>
                    <a:pt x="66607" y="354944"/>
                  </a:lnTo>
                  <a:lnTo>
                    <a:pt x="62649" y="367586"/>
                  </a:lnTo>
                  <a:lnTo>
                    <a:pt x="60350" y="379688"/>
                  </a:lnTo>
                  <a:lnTo>
                    <a:pt x="60778" y="389690"/>
                  </a:lnTo>
                  <a:lnTo>
                    <a:pt x="64263" y="396897"/>
                  </a:lnTo>
                  <a:lnTo>
                    <a:pt x="70504" y="401581"/>
                  </a:lnTo>
                  <a:lnTo>
                    <a:pt x="78962" y="404510"/>
                  </a:lnTo>
                  <a:lnTo>
                    <a:pt x="89086" y="406328"/>
                  </a:lnTo>
                  <a:lnTo>
                    <a:pt x="100251" y="407299"/>
                  </a:lnTo>
                  <a:lnTo>
                    <a:pt x="111795" y="407377"/>
                  </a:lnTo>
                  <a:lnTo>
                    <a:pt x="123331" y="406589"/>
                  </a:lnTo>
                  <a:lnTo>
                    <a:pt x="134869" y="405064"/>
                  </a:lnTo>
                  <a:lnTo>
                    <a:pt x="146689" y="402964"/>
                  </a:lnTo>
                  <a:lnTo>
                    <a:pt x="158937" y="400436"/>
                  </a:lnTo>
                  <a:lnTo>
                    <a:pt x="171453" y="397602"/>
                  </a:lnTo>
                  <a:lnTo>
                    <a:pt x="183863" y="394553"/>
                  </a:lnTo>
                  <a:lnTo>
                    <a:pt x="195960" y="391356"/>
                  </a:lnTo>
                  <a:lnTo>
                    <a:pt x="207863" y="388058"/>
                  </a:lnTo>
                  <a:lnTo>
                    <a:pt x="219922" y="384690"/>
                  </a:lnTo>
                  <a:lnTo>
                    <a:pt x="232319" y="381280"/>
                  </a:lnTo>
                  <a:lnTo>
                    <a:pt x="244668" y="377995"/>
                  </a:lnTo>
                  <a:lnTo>
                    <a:pt x="257421" y="374820"/>
                  </a:lnTo>
                  <a:lnTo>
                    <a:pt x="272820" y="371476"/>
                  </a:lnTo>
                  <a:lnTo>
                    <a:pt x="294798" y="3674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841093" y="1542587"/>
              <a:ext cx="144736" cy="183015"/>
            </a:xfrm>
            <a:custGeom>
              <a:avLst/>
              <a:gdLst/>
              <a:ahLst/>
              <a:cxnLst/>
              <a:rect l="0" t="0" r="0" b="0"/>
              <a:pathLst>
                <a:path w="144736" h="183015">
                  <a:moveTo>
                    <a:pt x="118036" y="15630"/>
                  </a:moveTo>
                  <a:lnTo>
                    <a:pt x="112035" y="9897"/>
                  </a:lnTo>
                  <a:lnTo>
                    <a:pt x="105190" y="5613"/>
                  </a:lnTo>
                  <a:lnTo>
                    <a:pt x="96807" y="2416"/>
                  </a:lnTo>
                  <a:lnTo>
                    <a:pt x="87352" y="400"/>
                  </a:lnTo>
                  <a:lnTo>
                    <a:pt x="77686" y="0"/>
                  </a:lnTo>
                  <a:lnTo>
                    <a:pt x="68331" y="1311"/>
                  </a:lnTo>
                  <a:lnTo>
                    <a:pt x="59459" y="4134"/>
                  </a:lnTo>
                  <a:lnTo>
                    <a:pt x="51055" y="8158"/>
                  </a:lnTo>
                  <a:lnTo>
                    <a:pt x="43043" y="13088"/>
                  </a:lnTo>
                  <a:lnTo>
                    <a:pt x="35495" y="18836"/>
                  </a:lnTo>
                  <a:lnTo>
                    <a:pt x="28639" y="25517"/>
                  </a:lnTo>
                  <a:lnTo>
                    <a:pt x="22540" y="33120"/>
                  </a:lnTo>
                  <a:lnTo>
                    <a:pt x="17121" y="41512"/>
                  </a:lnTo>
                  <a:lnTo>
                    <a:pt x="12245" y="50523"/>
                  </a:lnTo>
                  <a:lnTo>
                    <a:pt x="7789" y="59999"/>
                  </a:lnTo>
                  <a:lnTo>
                    <a:pt x="3964" y="69973"/>
                  </a:lnTo>
                  <a:lnTo>
                    <a:pt x="1299" y="80653"/>
                  </a:lnTo>
                  <a:lnTo>
                    <a:pt x="0" y="92098"/>
                  </a:lnTo>
                  <a:lnTo>
                    <a:pt x="280" y="104225"/>
                  </a:lnTo>
                  <a:lnTo>
                    <a:pt x="2520" y="116897"/>
                  </a:lnTo>
                  <a:lnTo>
                    <a:pt x="6736" y="129965"/>
                  </a:lnTo>
                  <a:lnTo>
                    <a:pt x="12652" y="142825"/>
                  </a:lnTo>
                  <a:lnTo>
                    <a:pt x="19902" y="154467"/>
                  </a:lnTo>
                  <a:lnTo>
                    <a:pt x="28154" y="164430"/>
                  </a:lnTo>
                  <a:lnTo>
                    <a:pt x="37454" y="172439"/>
                  </a:lnTo>
                  <a:lnTo>
                    <a:pt x="48206" y="178152"/>
                  </a:lnTo>
                  <a:lnTo>
                    <a:pt x="60500" y="181618"/>
                  </a:lnTo>
                  <a:lnTo>
                    <a:pt x="73670" y="183014"/>
                  </a:lnTo>
                  <a:lnTo>
                    <a:pt x="86516" y="182455"/>
                  </a:lnTo>
                  <a:lnTo>
                    <a:pt x="98371" y="180193"/>
                  </a:lnTo>
                  <a:lnTo>
                    <a:pt x="108938" y="176408"/>
                  </a:lnTo>
                  <a:lnTo>
                    <a:pt x="118038" y="171127"/>
                  </a:lnTo>
                  <a:lnTo>
                    <a:pt x="125743" y="164499"/>
                  </a:lnTo>
                  <a:lnTo>
                    <a:pt x="132120" y="156610"/>
                  </a:lnTo>
                  <a:lnTo>
                    <a:pt x="137129" y="147411"/>
                  </a:lnTo>
                  <a:lnTo>
                    <a:pt x="140872" y="137005"/>
                  </a:lnTo>
                  <a:lnTo>
                    <a:pt x="143406" y="125763"/>
                  </a:lnTo>
                  <a:lnTo>
                    <a:pt x="144668" y="114226"/>
                  </a:lnTo>
                  <a:lnTo>
                    <a:pt x="144735" y="102731"/>
                  </a:lnTo>
                  <a:lnTo>
                    <a:pt x="143647" y="91574"/>
                  </a:lnTo>
                  <a:lnTo>
                    <a:pt x="141320" y="81081"/>
                  </a:lnTo>
                  <a:lnTo>
                    <a:pt x="137835" y="71363"/>
                  </a:lnTo>
                  <a:lnTo>
                    <a:pt x="133498" y="62459"/>
                  </a:lnTo>
                  <a:lnTo>
                    <a:pt x="128235" y="53453"/>
                  </a:lnTo>
                  <a:lnTo>
                    <a:pt x="120470" y="42439"/>
                  </a:lnTo>
                  <a:lnTo>
                    <a:pt x="107508" y="261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043357" y="1561766"/>
              <a:ext cx="157929" cy="164908"/>
            </a:xfrm>
            <a:custGeom>
              <a:avLst/>
              <a:gdLst/>
              <a:ahLst/>
              <a:cxnLst/>
              <a:rect l="0" t="0" r="0" b="0"/>
              <a:pathLst>
                <a:path w="157929" h="164908">
                  <a:moveTo>
                    <a:pt x="0" y="49094"/>
                  </a:moveTo>
                  <a:lnTo>
                    <a:pt x="2934" y="58029"/>
                  </a:lnTo>
                  <a:lnTo>
                    <a:pt x="5716" y="67656"/>
                  </a:lnTo>
                  <a:lnTo>
                    <a:pt x="8611" y="78944"/>
                  </a:lnTo>
                  <a:lnTo>
                    <a:pt x="11479" y="91611"/>
                  </a:lnTo>
                  <a:lnTo>
                    <a:pt x="13996" y="105091"/>
                  </a:lnTo>
                  <a:lnTo>
                    <a:pt x="15996" y="118932"/>
                  </a:lnTo>
                  <a:lnTo>
                    <a:pt x="17112" y="131777"/>
                  </a:lnTo>
                  <a:lnTo>
                    <a:pt x="16789" y="139796"/>
                  </a:lnTo>
                  <a:lnTo>
                    <a:pt x="15453" y="140464"/>
                  </a:lnTo>
                  <a:lnTo>
                    <a:pt x="14089" y="135399"/>
                  </a:lnTo>
                  <a:lnTo>
                    <a:pt x="13014" y="126513"/>
                  </a:lnTo>
                  <a:lnTo>
                    <a:pt x="12235" y="115363"/>
                  </a:lnTo>
                  <a:lnTo>
                    <a:pt x="11694" y="102946"/>
                  </a:lnTo>
                  <a:lnTo>
                    <a:pt x="11491" y="89831"/>
                  </a:lnTo>
                  <a:lnTo>
                    <a:pt x="11883" y="76329"/>
                  </a:lnTo>
                  <a:lnTo>
                    <a:pt x="12972" y="62619"/>
                  </a:lnTo>
                  <a:lnTo>
                    <a:pt x="15026" y="49119"/>
                  </a:lnTo>
                  <a:lnTo>
                    <a:pt x="18540" y="36497"/>
                  </a:lnTo>
                  <a:lnTo>
                    <a:pt x="23655" y="25054"/>
                  </a:lnTo>
                  <a:lnTo>
                    <a:pt x="30362" y="15233"/>
                  </a:lnTo>
                  <a:lnTo>
                    <a:pt x="38684" y="7763"/>
                  </a:lnTo>
                  <a:lnTo>
                    <a:pt x="48458" y="2821"/>
                  </a:lnTo>
                  <a:lnTo>
                    <a:pt x="59087" y="282"/>
                  </a:lnTo>
                  <a:lnTo>
                    <a:pt x="69673" y="0"/>
                  </a:lnTo>
                  <a:lnTo>
                    <a:pt x="79707" y="1661"/>
                  </a:lnTo>
                  <a:lnTo>
                    <a:pt x="88898" y="5027"/>
                  </a:lnTo>
                  <a:lnTo>
                    <a:pt x="96998" y="10017"/>
                  </a:lnTo>
                  <a:lnTo>
                    <a:pt x="104005" y="16438"/>
                  </a:lnTo>
                  <a:lnTo>
                    <a:pt x="110237" y="23848"/>
                  </a:lnTo>
                  <a:lnTo>
                    <a:pt x="116205" y="31659"/>
                  </a:lnTo>
                  <a:lnTo>
                    <a:pt x="122220" y="39512"/>
                  </a:lnTo>
                  <a:lnTo>
                    <a:pt x="128077" y="47580"/>
                  </a:lnTo>
                  <a:lnTo>
                    <a:pt x="133179" y="56442"/>
                  </a:lnTo>
                  <a:lnTo>
                    <a:pt x="137244" y="66366"/>
                  </a:lnTo>
                  <a:lnTo>
                    <a:pt x="140463" y="77151"/>
                  </a:lnTo>
                  <a:lnTo>
                    <a:pt x="143315" y="88316"/>
                  </a:lnTo>
                  <a:lnTo>
                    <a:pt x="146117" y="99528"/>
                  </a:lnTo>
                  <a:lnTo>
                    <a:pt x="148859" y="110576"/>
                  </a:lnTo>
                  <a:lnTo>
                    <a:pt x="151543" y="122587"/>
                  </a:lnTo>
                  <a:lnTo>
                    <a:pt x="154413" y="138845"/>
                  </a:lnTo>
                  <a:lnTo>
                    <a:pt x="157928" y="1649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17180" y="1326590"/>
              <a:ext cx="21018" cy="442198"/>
            </a:xfrm>
            <a:custGeom>
              <a:avLst/>
              <a:gdLst/>
              <a:ahLst/>
              <a:cxnLst/>
              <a:rect l="0" t="0" r="0" b="0"/>
              <a:pathLst>
                <a:path w="21018" h="442198">
                  <a:moveTo>
                    <a:pt x="10489" y="0"/>
                  </a:moveTo>
                  <a:lnTo>
                    <a:pt x="7621" y="11802"/>
                  </a:lnTo>
                  <a:lnTo>
                    <a:pt x="5480" y="23571"/>
                  </a:lnTo>
                  <a:lnTo>
                    <a:pt x="3877" y="36462"/>
                  </a:lnTo>
                  <a:lnTo>
                    <a:pt x="2696" y="50310"/>
                  </a:lnTo>
                  <a:lnTo>
                    <a:pt x="1847" y="64638"/>
                  </a:lnTo>
                  <a:lnTo>
                    <a:pt x="1250" y="79121"/>
                  </a:lnTo>
                  <a:lnTo>
                    <a:pt x="836" y="94090"/>
                  </a:lnTo>
                  <a:lnTo>
                    <a:pt x="551" y="110411"/>
                  </a:lnTo>
                  <a:lnTo>
                    <a:pt x="358" y="128460"/>
                  </a:lnTo>
                  <a:lnTo>
                    <a:pt x="227" y="147988"/>
                  </a:lnTo>
                  <a:lnTo>
                    <a:pt x="139" y="168400"/>
                  </a:lnTo>
                  <a:lnTo>
                    <a:pt x="79" y="189244"/>
                  </a:lnTo>
                  <a:lnTo>
                    <a:pt x="40" y="210275"/>
                  </a:lnTo>
                  <a:lnTo>
                    <a:pt x="13" y="231373"/>
                  </a:lnTo>
                  <a:lnTo>
                    <a:pt x="0" y="252472"/>
                  </a:lnTo>
                  <a:lnTo>
                    <a:pt x="161" y="273063"/>
                  </a:lnTo>
                  <a:lnTo>
                    <a:pt x="801" y="292217"/>
                  </a:lnTo>
                  <a:lnTo>
                    <a:pt x="2040" y="309550"/>
                  </a:lnTo>
                  <a:lnTo>
                    <a:pt x="3517" y="325326"/>
                  </a:lnTo>
                  <a:lnTo>
                    <a:pt x="4514" y="340158"/>
                  </a:lnTo>
                  <a:lnTo>
                    <a:pt x="4671" y="354506"/>
                  </a:lnTo>
                  <a:lnTo>
                    <a:pt x="4283" y="368468"/>
                  </a:lnTo>
                  <a:lnTo>
                    <a:pt x="4090" y="381865"/>
                  </a:lnTo>
                  <a:lnTo>
                    <a:pt x="4518" y="394612"/>
                  </a:lnTo>
                  <a:lnTo>
                    <a:pt x="5691" y="406317"/>
                  </a:lnTo>
                  <a:lnTo>
                    <a:pt x="7816" y="417359"/>
                  </a:lnTo>
                  <a:lnTo>
                    <a:pt x="12202" y="428710"/>
                  </a:lnTo>
                  <a:lnTo>
                    <a:pt x="21017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359212" y="1516103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62006" y="67"/>
                  </a:lnTo>
                  <a:lnTo>
                    <a:pt x="250877" y="707"/>
                  </a:lnTo>
                  <a:lnTo>
                    <a:pt x="239274" y="2004"/>
                  </a:lnTo>
                  <a:lnTo>
                    <a:pt x="226940" y="3864"/>
                  </a:lnTo>
                  <a:lnTo>
                    <a:pt x="213632" y="6180"/>
                  </a:lnTo>
                  <a:lnTo>
                    <a:pt x="199327" y="8842"/>
                  </a:lnTo>
                  <a:lnTo>
                    <a:pt x="184323" y="11593"/>
                  </a:lnTo>
                  <a:lnTo>
                    <a:pt x="169110" y="14052"/>
                  </a:lnTo>
                  <a:lnTo>
                    <a:pt x="153996" y="16039"/>
                  </a:lnTo>
                  <a:lnTo>
                    <a:pt x="139257" y="17710"/>
                  </a:lnTo>
                  <a:lnTo>
                    <a:pt x="125207" y="19446"/>
                  </a:lnTo>
                  <a:lnTo>
                    <a:pt x="111939" y="21469"/>
                  </a:lnTo>
                  <a:lnTo>
                    <a:pt x="99216" y="23829"/>
                  </a:lnTo>
                  <a:lnTo>
                    <a:pt x="86591" y="26493"/>
                  </a:lnTo>
                  <a:lnTo>
                    <a:pt x="73804" y="29399"/>
                  </a:lnTo>
                  <a:lnTo>
                    <a:pt x="60991" y="32527"/>
                  </a:lnTo>
                  <a:lnTo>
                    <a:pt x="47129" y="36316"/>
                  </a:lnTo>
                  <a:lnTo>
                    <a:pt x="28763" y="4221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644869" y="1316062"/>
              <a:ext cx="312701" cy="421149"/>
            </a:xfrm>
            <a:custGeom>
              <a:avLst/>
              <a:gdLst/>
              <a:ahLst/>
              <a:cxnLst/>
              <a:rect l="0" t="0" r="0" b="0"/>
              <a:pathLst>
                <a:path w="312701" h="421149">
                  <a:moveTo>
                    <a:pt x="9141" y="0"/>
                  </a:moveTo>
                  <a:lnTo>
                    <a:pt x="9141" y="11802"/>
                  </a:lnTo>
                  <a:lnTo>
                    <a:pt x="9141" y="23571"/>
                  </a:lnTo>
                  <a:lnTo>
                    <a:pt x="9141" y="36466"/>
                  </a:lnTo>
                  <a:lnTo>
                    <a:pt x="9141" y="50487"/>
                  </a:lnTo>
                  <a:lnTo>
                    <a:pt x="9141" y="65463"/>
                  </a:lnTo>
                  <a:lnTo>
                    <a:pt x="9146" y="81186"/>
                  </a:lnTo>
                  <a:lnTo>
                    <a:pt x="9319" y="97461"/>
                  </a:lnTo>
                  <a:lnTo>
                    <a:pt x="9967" y="114134"/>
                  </a:lnTo>
                  <a:lnTo>
                    <a:pt x="11215" y="131089"/>
                  </a:lnTo>
                  <a:lnTo>
                    <a:pt x="12868" y="148405"/>
                  </a:lnTo>
                  <a:lnTo>
                    <a:pt x="14517" y="166327"/>
                  </a:lnTo>
                  <a:lnTo>
                    <a:pt x="15919" y="184945"/>
                  </a:lnTo>
                  <a:lnTo>
                    <a:pt x="17012" y="204194"/>
                  </a:lnTo>
                  <a:lnTo>
                    <a:pt x="17820" y="223956"/>
                  </a:lnTo>
                  <a:lnTo>
                    <a:pt x="18398" y="244100"/>
                  </a:lnTo>
                  <a:lnTo>
                    <a:pt x="18803" y="264356"/>
                  </a:lnTo>
                  <a:lnTo>
                    <a:pt x="19082" y="284335"/>
                  </a:lnTo>
                  <a:lnTo>
                    <a:pt x="19274" y="303842"/>
                  </a:lnTo>
                  <a:lnTo>
                    <a:pt x="19404" y="322703"/>
                  </a:lnTo>
                  <a:lnTo>
                    <a:pt x="19490" y="340683"/>
                  </a:lnTo>
                  <a:lnTo>
                    <a:pt x="19545" y="357737"/>
                  </a:lnTo>
                  <a:lnTo>
                    <a:pt x="19411" y="373817"/>
                  </a:lnTo>
                  <a:lnTo>
                    <a:pt x="18790" y="388785"/>
                  </a:lnTo>
                  <a:lnTo>
                    <a:pt x="17542" y="402642"/>
                  </a:lnTo>
                  <a:lnTo>
                    <a:pt x="15290" y="414461"/>
                  </a:lnTo>
                  <a:lnTo>
                    <a:pt x="11740" y="421148"/>
                  </a:lnTo>
                  <a:lnTo>
                    <a:pt x="7890" y="421125"/>
                  </a:lnTo>
                  <a:lnTo>
                    <a:pt x="4866" y="416376"/>
                  </a:lnTo>
                  <a:lnTo>
                    <a:pt x="2769" y="408549"/>
                  </a:lnTo>
                  <a:lnTo>
                    <a:pt x="1367" y="398675"/>
                  </a:lnTo>
                  <a:lnTo>
                    <a:pt x="442" y="387429"/>
                  </a:lnTo>
                  <a:lnTo>
                    <a:pt x="0" y="375261"/>
                  </a:lnTo>
                  <a:lnTo>
                    <a:pt x="242" y="362474"/>
                  </a:lnTo>
                  <a:lnTo>
                    <a:pt x="1226" y="349276"/>
                  </a:lnTo>
                  <a:lnTo>
                    <a:pt x="2873" y="335969"/>
                  </a:lnTo>
                  <a:lnTo>
                    <a:pt x="5050" y="322952"/>
                  </a:lnTo>
                  <a:lnTo>
                    <a:pt x="7632" y="310421"/>
                  </a:lnTo>
                  <a:lnTo>
                    <a:pt x="10670" y="298547"/>
                  </a:lnTo>
                  <a:lnTo>
                    <a:pt x="14388" y="287565"/>
                  </a:lnTo>
                  <a:lnTo>
                    <a:pt x="18860" y="277519"/>
                  </a:lnTo>
                  <a:lnTo>
                    <a:pt x="24340" y="268620"/>
                  </a:lnTo>
                  <a:lnTo>
                    <a:pt x="31307" y="261312"/>
                  </a:lnTo>
                  <a:lnTo>
                    <a:pt x="39879" y="255711"/>
                  </a:lnTo>
                  <a:lnTo>
                    <a:pt x="49551" y="252271"/>
                  </a:lnTo>
                  <a:lnTo>
                    <a:pt x="59421" y="251918"/>
                  </a:lnTo>
                  <a:lnTo>
                    <a:pt x="68938" y="254866"/>
                  </a:lnTo>
                  <a:lnTo>
                    <a:pt x="77765" y="260575"/>
                  </a:lnTo>
                  <a:lnTo>
                    <a:pt x="85614" y="268142"/>
                  </a:lnTo>
                  <a:lnTo>
                    <a:pt x="92443" y="276864"/>
                  </a:lnTo>
                  <a:lnTo>
                    <a:pt x="98385" y="286613"/>
                  </a:lnTo>
                  <a:lnTo>
                    <a:pt x="103626" y="297731"/>
                  </a:lnTo>
                  <a:lnTo>
                    <a:pt x="108338" y="310313"/>
                  </a:lnTo>
                  <a:lnTo>
                    <a:pt x="112506" y="324031"/>
                  </a:lnTo>
                  <a:lnTo>
                    <a:pt x="115936" y="338318"/>
                  </a:lnTo>
                  <a:lnTo>
                    <a:pt x="118577" y="352783"/>
                  </a:lnTo>
                  <a:lnTo>
                    <a:pt x="120521" y="367243"/>
                  </a:lnTo>
                  <a:lnTo>
                    <a:pt x="121909" y="381631"/>
                  </a:lnTo>
                  <a:lnTo>
                    <a:pt x="122886" y="395843"/>
                  </a:lnTo>
                  <a:lnTo>
                    <a:pt x="123773" y="406621"/>
                  </a:lnTo>
                  <a:lnTo>
                    <a:pt x="124965" y="410126"/>
                  </a:lnTo>
                  <a:lnTo>
                    <a:pt x="126564" y="408050"/>
                  </a:lnTo>
                  <a:lnTo>
                    <a:pt x="128591" y="402554"/>
                  </a:lnTo>
                  <a:lnTo>
                    <a:pt x="131001" y="395050"/>
                  </a:lnTo>
                  <a:lnTo>
                    <a:pt x="133729" y="386377"/>
                  </a:lnTo>
                  <a:lnTo>
                    <a:pt x="137030" y="377340"/>
                  </a:lnTo>
                  <a:lnTo>
                    <a:pt x="141453" y="368830"/>
                  </a:lnTo>
                  <a:lnTo>
                    <a:pt x="147210" y="361272"/>
                  </a:lnTo>
                  <a:lnTo>
                    <a:pt x="154364" y="354864"/>
                  </a:lnTo>
                  <a:lnTo>
                    <a:pt x="162995" y="349769"/>
                  </a:lnTo>
                  <a:lnTo>
                    <a:pt x="172988" y="345927"/>
                  </a:lnTo>
                  <a:lnTo>
                    <a:pt x="184105" y="342971"/>
                  </a:lnTo>
                  <a:lnTo>
                    <a:pt x="196083" y="340354"/>
                  </a:lnTo>
                  <a:lnTo>
                    <a:pt x="208687" y="337732"/>
                  </a:lnTo>
                  <a:lnTo>
                    <a:pt x="221573" y="334967"/>
                  </a:lnTo>
                  <a:lnTo>
                    <a:pt x="234296" y="332030"/>
                  </a:lnTo>
                  <a:lnTo>
                    <a:pt x="246625" y="328936"/>
                  </a:lnTo>
                  <a:lnTo>
                    <a:pt x="258361" y="325553"/>
                  </a:lnTo>
                  <a:lnTo>
                    <a:pt x="269250" y="321604"/>
                  </a:lnTo>
                  <a:lnTo>
                    <a:pt x="279237" y="316980"/>
                  </a:lnTo>
                  <a:lnTo>
                    <a:pt x="288267" y="311570"/>
                  </a:lnTo>
                  <a:lnTo>
                    <a:pt x="296194" y="305182"/>
                  </a:lnTo>
                  <a:lnTo>
                    <a:pt x="303034" y="297808"/>
                  </a:lnTo>
                  <a:lnTo>
                    <a:pt x="308458" y="289585"/>
                  </a:lnTo>
                  <a:lnTo>
                    <a:pt x="311749" y="280695"/>
                  </a:lnTo>
                  <a:lnTo>
                    <a:pt x="312700" y="271313"/>
                  </a:lnTo>
                  <a:lnTo>
                    <a:pt x="311559" y="261744"/>
                  </a:lnTo>
                  <a:lnTo>
                    <a:pt x="308741" y="252401"/>
                  </a:lnTo>
                  <a:lnTo>
                    <a:pt x="304664" y="243489"/>
                  </a:lnTo>
                  <a:lnTo>
                    <a:pt x="299676" y="235032"/>
                  </a:lnTo>
                  <a:lnTo>
                    <a:pt x="294045" y="226965"/>
                  </a:lnTo>
                  <a:lnTo>
                    <a:pt x="287954" y="219212"/>
                  </a:lnTo>
                  <a:lnTo>
                    <a:pt x="281053" y="212022"/>
                  </a:lnTo>
                  <a:lnTo>
                    <a:pt x="272518" y="205944"/>
                  </a:lnTo>
                  <a:lnTo>
                    <a:pt x="262040" y="201198"/>
                  </a:lnTo>
                  <a:lnTo>
                    <a:pt x="250255" y="198012"/>
                  </a:lnTo>
                  <a:lnTo>
                    <a:pt x="238421" y="196772"/>
                  </a:lnTo>
                  <a:lnTo>
                    <a:pt x="227280" y="197502"/>
                  </a:lnTo>
                  <a:lnTo>
                    <a:pt x="217040" y="200093"/>
                  </a:lnTo>
                  <a:lnTo>
                    <a:pt x="207635" y="204491"/>
                  </a:lnTo>
                  <a:lnTo>
                    <a:pt x="198912" y="210483"/>
                  </a:lnTo>
                  <a:lnTo>
                    <a:pt x="190868" y="217758"/>
                  </a:lnTo>
                  <a:lnTo>
                    <a:pt x="183671" y="226003"/>
                  </a:lnTo>
                  <a:lnTo>
                    <a:pt x="177344" y="234961"/>
                  </a:lnTo>
                  <a:lnTo>
                    <a:pt x="171939" y="244754"/>
                  </a:lnTo>
                  <a:lnTo>
                    <a:pt x="167606" y="255844"/>
                  </a:lnTo>
                  <a:lnTo>
                    <a:pt x="164326" y="268383"/>
                  </a:lnTo>
                  <a:lnTo>
                    <a:pt x="162106" y="282228"/>
                  </a:lnTo>
                  <a:lnTo>
                    <a:pt x="161057" y="297125"/>
                  </a:lnTo>
                  <a:lnTo>
                    <a:pt x="161134" y="312806"/>
                  </a:lnTo>
                  <a:lnTo>
                    <a:pt x="162320" y="328725"/>
                  </a:lnTo>
                  <a:lnTo>
                    <a:pt x="164710" y="344098"/>
                  </a:lnTo>
                  <a:lnTo>
                    <a:pt x="168249" y="358539"/>
                  </a:lnTo>
                  <a:lnTo>
                    <a:pt x="172912" y="371860"/>
                  </a:lnTo>
                  <a:lnTo>
                    <a:pt x="178792" y="383895"/>
                  </a:lnTo>
                  <a:lnTo>
                    <a:pt x="185825" y="394682"/>
                  </a:lnTo>
                  <a:lnTo>
                    <a:pt x="193988" y="403927"/>
                  </a:lnTo>
                  <a:lnTo>
                    <a:pt x="203371" y="410942"/>
                  </a:lnTo>
                  <a:lnTo>
                    <a:pt x="213901" y="415551"/>
                  </a:lnTo>
                  <a:lnTo>
                    <a:pt x="225225" y="418021"/>
                  </a:lnTo>
                  <a:lnTo>
                    <a:pt x="236817" y="418782"/>
                  </a:lnTo>
                  <a:lnTo>
                    <a:pt x="248341" y="418261"/>
                  </a:lnTo>
                  <a:lnTo>
                    <a:pt x="259216" y="416775"/>
                  </a:lnTo>
                  <a:lnTo>
                    <a:pt x="269610" y="414285"/>
                  </a:lnTo>
                  <a:lnTo>
                    <a:pt x="280432" y="409461"/>
                  </a:lnTo>
                  <a:lnTo>
                    <a:pt x="293411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21356" y="1486308"/>
              <a:ext cx="454630" cy="219029"/>
            </a:xfrm>
            <a:custGeom>
              <a:avLst/>
              <a:gdLst/>
              <a:ahLst/>
              <a:cxnLst/>
              <a:rect l="0" t="0" r="0" b="0"/>
              <a:pathLst>
                <a:path w="454630" h="219029">
                  <a:moveTo>
                    <a:pt x="11721" y="40324"/>
                  </a:moveTo>
                  <a:lnTo>
                    <a:pt x="6055" y="49125"/>
                  </a:lnTo>
                  <a:lnTo>
                    <a:pt x="2412" y="57472"/>
                  </a:lnTo>
                  <a:lnTo>
                    <a:pt x="502" y="66180"/>
                  </a:lnTo>
                  <a:lnTo>
                    <a:pt x="0" y="75646"/>
                  </a:lnTo>
                  <a:lnTo>
                    <a:pt x="620" y="86438"/>
                  </a:lnTo>
                  <a:lnTo>
                    <a:pt x="2091" y="98727"/>
                  </a:lnTo>
                  <a:lnTo>
                    <a:pt x="4185" y="112047"/>
                  </a:lnTo>
                  <a:lnTo>
                    <a:pt x="6725" y="125517"/>
                  </a:lnTo>
                  <a:lnTo>
                    <a:pt x="9579" y="138609"/>
                  </a:lnTo>
                  <a:lnTo>
                    <a:pt x="12814" y="151159"/>
                  </a:lnTo>
                  <a:lnTo>
                    <a:pt x="16670" y="163192"/>
                  </a:lnTo>
                  <a:lnTo>
                    <a:pt x="21235" y="174793"/>
                  </a:lnTo>
                  <a:lnTo>
                    <a:pt x="26606" y="185736"/>
                  </a:lnTo>
                  <a:lnTo>
                    <a:pt x="32970" y="195493"/>
                  </a:lnTo>
                  <a:lnTo>
                    <a:pt x="40328" y="203866"/>
                  </a:lnTo>
                  <a:lnTo>
                    <a:pt x="48541" y="210642"/>
                  </a:lnTo>
                  <a:lnTo>
                    <a:pt x="57423" y="215446"/>
                  </a:lnTo>
                  <a:lnTo>
                    <a:pt x="66800" y="218258"/>
                  </a:lnTo>
                  <a:lnTo>
                    <a:pt x="76366" y="219028"/>
                  </a:lnTo>
                  <a:lnTo>
                    <a:pt x="85708" y="217508"/>
                  </a:lnTo>
                  <a:lnTo>
                    <a:pt x="94612" y="213783"/>
                  </a:lnTo>
                  <a:lnTo>
                    <a:pt x="102897" y="208200"/>
                  </a:lnTo>
                  <a:lnTo>
                    <a:pt x="110315" y="201174"/>
                  </a:lnTo>
                  <a:lnTo>
                    <a:pt x="116819" y="193077"/>
                  </a:lnTo>
                  <a:lnTo>
                    <a:pt x="122356" y="184050"/>
                  </a:lnTo>
                  <a:lnTo>
                    <a:pt x="126785" y="174014"/>
                  </a:lnTo>
                  <a:lnTo>
                    <a:pt x="130141" y="163010"/>
                  </a:lnTo>
                  <a:lnTo>
                    <a:pt x="132754" y="151350"/>
                  </a:lnTo>
                  <a:lnTo>
                    <a:pt x="135131" y="139524"/>
                  </a:lnTo>
                  <a:lnTo>
                    <a:pt x="137591" y="127896"/>
                  </a:lnTo>
                  <a:lnTo>
                    <a:pt x="140380" y="118993"/>
                  </a:lnTo>
                  <a:lnTo>
                    <a:pt x="143501" y="116113"/>
                  </a:lnTo>
                  <a:lnTo>
                    <a:pt x="146820" y="118693"/>
                  </a:lnTo>
                  <a:lnTo>
                    <a:pt x="150617" y="125153"/>
                  </a:lnTo>
                  <a:lnTo>
                    <a:pt x="155063" y="133871"/>
                  </a:lnTo>
                  <a:lnTo>
                    <a:pt x="160146" y="143340"/>
                  </a:lnTo>
                  <a:lnTo>
                    <a:pt x="165762" y="152714"/>
                  </a:lnTo>
                  <a:lnTo>
                    <a:pt x="171792" y="161675"/>
                  </a:lnTo>
                  <a:lnTo>
                    <a:pt x="178124" y="170174"/>
                  </a:lnTo>
                  <a:lnTo>
                    <a:pt x="184680" y="178260"/>
                  </a:lnTo>
                  <a:lnTo>
                    <a:pt x="191723" y="185526"/>
                  </a:lnTo>
                  <a:lnTo>
                    <a:pt x="199821" y="191133"/>
                  </a:lnTo>
                  <a:lnTo>
                    <a:pt x="209186" y="194749"/>
                  </a:lnTo>
                  <a:lnTo>
                    <a:pt x="219239" y="196196"/>
                  </a:lnTo>
                  <a:lnTo>
                    <a:pt x="228839" y="195198"/>
                  </a:lnTo>
                  <a:lnTo>
                    <a:pt x="237367" y="191857"/>
                  </a:lnTo>
                  <a:lnTo>
                    <a:pt x="244716" y="186546"/>
                  </a:lnTo>
                  <a:lnTo>
                    <a:pt x="251035" y="179710"/>
                  </a:lnTo>
                  <a:lnTo>
                    <a:pt x="256537" y="171740"/>
                  </a:lnTo>
                  <a:lnTo>
                    <a:pt x="261267" y="162630"/>
                  </a:lnTo>
                  <a:lnTo>
                    <a:pt x="265086" y="152007"/>
                  </a:lnTo>
                  <a:lnTo>
                    <a:pt x="267990" y="139795"/>
                  </a:lnTo>
                  <a:lnTo>
                    <a:pt x="269944" y="126510"/>
                  </a:lnTo>
                  <a:lnTo>
                    <a:pt x="270809" y="113054"/>
                  </a:lnTo>
                  <a:lnTo>
                    <a:pt x="270611" y="99968"/>
                  </a:lnTo>
                  <a:lnTo>
                    <a:pt x="269511" y="87419"/>
                  </a:lnTo>
                  <a:lnTo>
                    <a:pt x="267710" y="75386"/>
                  </a:lnTo>
                  <a:lnTo>
                    <a:pt x="265412" y="63793"/>
                  </a:lnTo>
                  <a:lnTo>
                    <a:pt x="263584" y="53196"/>
                  </a:lnTo>
                  <a:lnTo>
                    <a:pt x="263873" y="44735"/>
                  </a:lnTo>
                  <a:lnTo>
                    <a:pt x="266999" y="38863"/>
                  </a:lnTo>
                  <a:lnTo>
                    <a:pt x="272526" y="35565"/>
                  </a:lnTo>
                  <a:lnTo>
                    <a:pt x="279373" y="34705"/>
                  </a:lnTo>
                  <a:lnTo>
                    <a:pt x="286762" y="35943"/>
                  </a:lnTo>
                  <a:lnTo>
                    <a:pt x="294616" y="38838"/>
                  </a:lnTo>
                  <a:lnTo>
                    <a:pt x="303384" y="42974"/>
                  </a:lnTo>
                  <a:lnTo>
                    <a:pt x="313274" y="48000"/>
                  </a:lnTo>
                  <a:lnTo>
                    <a:pt x="324219" y="53487"/>
                  </a:lnTo>
                  <a:lnTo>
                    <a:pt x="336027" y="58936"/>
                  </a:lnTo>
                  <a:lnTo>
                    <a:pt x="348494" y="64079"/>
                  </a:lnTo>
                  <a:lnTo>
                    <a:pt x="361274" y="68854"/>
                  </a:lnTo>
                  <a:lnTo>
                    <a:pt x="373919" y="73295"/>
                  </a:lnTo>
                  <a:lnTo>
                    <a:pt x="386199" y="77456"/>
                  </a:lnTo>
                  <a:lnTo>
                    <a:pt x="398069" y="80912"/>
                  </a:lnTo>
                  <a:lnTo>
                    <a:pt x="409581" y="82797"/>
                  </a:lnTo>
                  <a:lnTo>
                    <a:pt x="420795" y="82757"/>
                  </a:lnTo>
                  <a:lnTo>
                    <a:pt x="431292" y="80593"/>
                  </a:lnTo>
                  <a:lnTo>
                    <a:pt x="440212" y="76017"/>
                  </a:lnTo>
                  <a:lnTo>
                    <a:pt x="447199" y="69129"/>
                  </a:lnTo>
                  <a:lnTo>
                    <a:pt x="452062" y="60623"/>
                  </a:lnTo>
                  <a:lnTo>
                    <a:pt x="454508" y="51553"/>
                  </a:lnTo>
                  <a:lnTo>
                    <a:pt x="454629" y="42575"/>
                  </a:lnTo>
                  <a:lnTo>
                    <a:pt x="452625" y="33943"/>
                  </a:lnTo>
                  <a:lnTo>
                    <a:pt x="448630" y="25693"/>
                  </a:lnTo>
                  <a:lnTo>
                    <a:pt x="442907" y="17791"/>
                  </a:lnTo>
                  <a:lnTo>
                    <a:pt x="435646" y="10654"/>
                  </a:lnTo>
                  <a:lnTo>
                    <a:pt x="426877" y="5137"/>
                  </a:lnTo>
                  <a:lnTo>
                    <a:pt x="416764" y="1578"/>
                  </a:lnTo>
                  <a:lnTo>
                    <a:pt x="405721" y="0"/>
                  </a:lnTo>
                  <a:lnTo>
                    <a:pt x="394316" y="379"/>
                  </a:lnTo>
                  <a:lnTo>
                    <a:pt x="382910" y="2486"/>
                  </a:lnTo>
                  <a:lnTo>
                    <a:pt x="371813" y="5984"/>
                  </a:lnTo>
                  <a:lnTo>
                    <a:pt x="361361" y="10532"/>
                  </a:lnTo>
                  <a:lnTo>
                    <a:pt x="351670" y="15852"/>
                  </a:lnTo>
                  <a:lnTo>
                    <a:pt x="342841" y="22047"/>
                  </a:lnTo>
                  <a:lnTo>
                    <a:pt x="335048" y="29569"/>
                  </a:lnTo>
                  <a:lnTo>
                    <a:pt x="328285" y="38553"/>
                  </a:lnTo>
                  <a:lnTo>
                    <a:pt x="322402" y="48689"/>
                  </a:lnTo>
                  <a:lnTo>
                    <a:pt x="317208" y="59410"/>
                  </a:lnTo>
                  <a:lnTo>
                    <a:pt x="312534" y="70329"/>
                  </a:lnTo>
                  <a:lnTo>
                    <a:pt x="308562" y="81423"/>
                  </a:lnTo>
                  <a:lnTo>
                    <a:pt x="305799" y="92930"/>
                  </a:lnTo>
                  <a:lnTo>
                    <a:pt x="304423" y="104962"/>
                  </a:lnTo>
                  <a:lnTo>
                    <a:pt x="304313" y="117329"/>
                  </a:lnTo>
                  <a:lnTo>
                    <a:pt x="305226" y="129638"/>
                  </a:lnTo>
                  <a:lnTo>
                    <a:pt x="306924" y="141657"/>
                  </a:lnTo>
                  <a:lnTo>
                    <a:pt x="309521" y="153169"/>
                  </a:lnTo>
                  <a:lnTo>
                    <a:pt x="313467" y="163901"/>
                  </a:lnTo>
                  <a:lnTo>
                    <a:pt x="318896" y="173779"/>
                  </a:lnTo>
                  <a:lnTo>
                    <a:pt x="325661" y="182734"/>
                  </a:lnTo>
                  <a:lnTo>
                    <a:pt x="333499" y="190610"/>
                  </a:lnTo>
                  <a:lnTo>
                    <a:pt x="342147" y="197425"/>
                  </a:lnTo>
                  <a:lnTo>
                    <a:pt x="351546" y="203173"/>
                  </a:lnTo>
                  <a:lnTo>
                    <a:pt x="361833" y="207744"/>
                  </a:lnTo>
                  <a:lnTo>
                    <a:pt x="373001" y="211181"/>
                  </a:lnTo>
                  <a:lnTo>
                    <a:pt x="384600" y="213338"/>
                  </a:lnTo>
                  <a:lnTo>
                    <a:pt x="395854" y="213813"/>
                  </a:lnTo>
                  <a:lnTo>
                    <a:pt x="406338" y="212547"/>
                  </a:lnTo>
                  <a:lnTo>
                    <a:pt x="415695" y="210072"/>
                  </a:lnTo>
                  <a:lnTo>
                    <a:pt x="424375" y="207089"/>
                  </a:lnTo>
                  <a:lnTo>
                    <a:pt x="433134" y="203335"/>
                  </a:lnTo>
                  <a:lnTo>
                    <a:pt x="443390" y="1982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709883" y="1491648"/>
              <a:ext cx="197552" cy="208983"/>
            </a:xfrm>
            <a:custGeom>
              <a:avLst/>
              <a:gdLst/>
              <a:ahLst/>
              <a:cxnLst/>
              <a:rect l="0" t="0" r="0" b="0"/>
              <a:pathLst>
                <a:path w="197552" h="208983">
                  <a:moveTo>
                    <a:pt x="144376" y="13927"/>
                  </a:moveTo>
                  <a:lnTo>
                    <a:pt x="135574" y="10993"/>
                  </a:lnTo>
                  <a:lnTo>
                    <a:pt x="127228" y="8211"/>
                  </a:lnTo>
                  <a:lnTo>
                    <a:pt x="118525" y="5320"/>
                  </a:lnTo>
                  <a:lnTo>
                    <a:pt x="109231" y="2626"/>
                  </a:lnTo>
                  <a:lnTo>
                    <a:pt x="99087" y="757"/>
                  </a:lnTo>
                  <a:lnTo>
                    <a:pt x="88046" y="0"/>
                  </a:lnTo>
                  <a:lnTo>
                    <a:pt x="76379" y="313"/>
                  </a:lnTo>
                  <a:lnTo>
                    <a:pt x="64557" y="1515"/>
                  </a:lnTo>
                  <a:lnTo>
                    <a:pt x="52872" y="3402"/>
                  </a:lnTo>
                  <a:lnTo>
                    <a:pt x="41588" y="5957"/>
                  </a:lnTo>
                  <a:lnTo>
                    <a:pt x="31011" y="9342"/>
                  </a:lnTo>
                  <a:lnTo>
                    <a:pt x="21246" y="13583"/>
                  </a:lnTo>
                  <a:lnTo>
                    <a:pt x="12707" y="18735"/>
                  </a:lnTo>
                  <a:lnTo>
                    <a:pt x="6173" y="24950"/>
                  </a:lnTo>
                  <a:lnTo>
                    <a:pt x="1902" y="32203"/>
                  </a:lnTo>
                  <a:lnTo>
                    <a:pt x="0" y="40176"/>
                  </a:lnTo>
                  <a:lnTo>
                    <a:pt x="684" y="48365"/>
                  </a:lnTo>
                  <a:lnTo>
                    <a:pt x="3817" y="56454"/>
                  </a:lnTo>
                  <a:lnTo>
                    <a:pt x="9156" y="64002"/>
                  </a:lnTo>
                  <a:lnTo>
                    <a:pt x="16543" y="70385"/>
                  </a:lnTo>
                  <a:lnTo>
                    <a:pt x="25691" y="75377"/>
                  </a:lnTo>
                  <a:lnTo>
                    <a:pt x="36237" y="79084"/>
                  </a:lnTo>
                  <a:lnTo>
                    <a:pt x="47831" y="81745"/>
                  </a:lnTo>
                  <a:lnTo>
                    <a:pt x="60178" y="83623"/>
                  </a:lnTo>
                  <a:lnTo>
                    <a:pt x="72889" y="85261"/>
                  </a:lnTo>
                  <a:lnTo>
                    <a:pt x="85496" y="87442"/>
                  </a:lnTo>
                  <a:lnTo>
                    <a:pt x="97752" y="90545"/>
                  </a:lnTo>
                  <a:lnTo>
                    <a:pt x="109608" y="94429"/>
                  </a:lnTo>
                  <a:lnTo>
                    <a:pt x="121111" y="98647"/>
                  </a:lnTo>
                  <a:lnTo>
                    <a:pt x="132329" y="102894"/>
                  </a:lnTo>
                  <a:lnTo>
                    <a:pt x="143167" y="107201"/>
                  </a:lnTo>
                  <a:lnTo>
                    <a:pt x="153381" y="111845"/>
                  </a:lnTo>
                  <a:lnTo>
                    <a:pt x="162879" y="116970"/>
                  </a:lnTo>
                  <a:lnTo>
                    <a:pt x="171563" y="122733"/>
                  </a:lnTo>
                  <a:lnTo>
                    <a:pt x="179252" y="129366"/>
                  </a:lnTo>
                  <a:lnTo>
                    <a:pt x="185931" y="136908"/>
                  </a:lnTo>
                  <a:lnTo>
                    <a:pt x="191417" y="145246"/>
                  </a:lnTo>
                  <a:lnTo>
                    <a:pt x="195280" y="154214"/>
                  </a:lnTo>
                  <a:lnTo>
                    <a:pt x="197419" y="163643"/>
                  </a:lnTo>
                  <a:lnTo>
                    <a:pt x="197551" y="173074"/>
                  </a:lnTo>
                  <a:lnTo>
                    <a:pt x="195063" y="181793"/>
                  </a:lnTo>
                  <a:lnTo>
                    <a:pt x="189865" y="189462"/>
                  </a:lnTo>
                  <a:lnTo>
                    <a:pt x="182309" y="195932"/>
                  </a:lnTo>
                  <a:lnTo>
                    <a:pt x="172886" y="201061"/>
                  </a:lnTo>
                  <a:lnTo>
                    <a:pt x="162070" y="204913"/>
                  </a:lnTo>
                  <a:lnTo>
                    <a:pt x="150253" y="207536"/>
                  </a:lnTo>
                  <a:lnTo>
                    <a:pt x="137731" y="208863"/>
                  </a:lnTo>
                  <a:lnTo>
                    <a:pt x="124725" y="208982"/>
                  </a:lnTo>
                  <a:lnTo>
                    <a:pt x="111555" y="208099"/>
                  </a:lnTo>
                  <a:lnTo>
                    <a:pt x="98632" y="206444"/>
                  </a:lnTo>
                  <a:lnTo>
                    <a:pt x="86165" y="204223"/>
                  </a:lnTo>
                  <a:lnTo>
                    <a:pt x="74237" y="201558"/>
                  </a:lnTo>
                  <a:lnTo>
                    <a:pt x="61525" y="198131"/>
                  </a:lnTo>
                  <a:lnTo>
                    <a:pt x="44678" y="192526"/>
                  </a:lnTo>
                  <a:lnTo>
                    <a:pt x="18034" y="182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970197" y="1273948"/>
              <a:ext cx="31462" cy="442198"/>
            </a:xfrm>
            <a:custGeom>
              <a:avLst/>
              <a:gdLst/>
              <a:ahLst/>
              <a:cxnLst/>
              <a:rect l="0" t="0" r="0" b="0"/>
              <a:pathLst>
                <a:path w="31462" h="442198">
                  <a:moveTo>
                    <a:pt x="10404" y="0"/>
                  </a:moveTo>
                  <a:lnTo>
                    <a:pt x="7537" y="8868"/>
                  </a:lnTo>
                  <a:lnTo>
                    <a:pt x="5396" y="17855"/>
                  </a:lnTo>
                  <a:lnTo>
                    <a:pt x="3793" y="27859"/>
                  </a:lnTo>
                  <a:lnTo>
                    <a:pt x="2612" y="39186"/>
                  </a:lnTo>
                  <a:lnTo>
                    <a:pt x="1763" y="52294"/>
                  </a:lnTo>
                  <a:lnTo>
                    <a:pt x="1166" y="67250"/>
                  </a:lnTo>
                  <a:lnTo>
                    <a:pt x="752" y="83493"/>
                  </a:lnTo>
                  <a:lnTo>
                    <a:pt x="467" y="100070"/>
                  </a:lnTo>
                  <a:lnTo>
                    <a:pt x="275" y="116397"/>
                  </a:lnTo>
                  <a:lnTo>
                    <a:pt x="143" y="132271"/>
                  </a:lnTo>
                  <a:lnTo>
                    <a:pt x="55" y="147689"/>
                  </a:lnTo>
                  <a:lnTo>
                    <a:pt x="0" y="162724"/>
                  </a:lnTo>
                  <a:lnTo>
                    <a:pt x="134" y="177466"/>
                  </a:lnTo>
                  <a:lnTo>
                    <a:pt x="755" y="191992"/>
                  </a:lnTo>
                  <a:lnTo>
                    <a:pt x="1986" y="206373"/>
                  </a:lnTo>
                  <a:lnTo>
                    <a:pt x="3626" y="220985"/>
                  </a:lnTo>
                  <a:lnTo>
                    <a:pt x="5267" y="236473"/>
                  </a:lnTo>
                  <a:lnTo>
                    <a:pt x="6668" y="253117"/>
                  </a:lnTo>
                  <a:lnTo>
                    <a:pt x="7931" y="270703"/>
                  </a:lnTo>
                  <a:lnTo>
                    <a:pt x="9384" y="288732"/>
                  </a:lnTo>
                  <a:lnTo>
                    <a:pt x="11209" y="306856"/>
                  </a:lnTo>
                  <a:lnTo>
                    <a:pt x="13266" y="324753"/>
                  </a:lnTo>
                  <a:lnTo>
                    <a:pt x="15193" y="342069"/>
                  </a:lnTo>
                  <a:lnTo>
                    <a:pt x="16792" y="358666"/>
                  </a:lnTo>
                  <a:lnTo>
                    <a:pt x="18218" y="374378"/>
                  </a:lnTo>
                  <a:lnTo>
                    <a:pt x="20149" y="390662"/>
                  </a:lnTo>
                  <a:lnTo>
                    <a:pt x="23870" y="411183"/>
                  </a:lnTo>
                  <a:lnTo>
                    <a:pt x="31461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27917" y="1379233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42114"/>
                  </a:moveTo>
                  <a:lnTo>
                    <a:pt x="370157" y="39180"/>
                  </a:lnTo>
                  <a:lnTo>
                    <a:pt x="361169" y="36398"/>
                  </a:lnTo>
                  <a:lnTo>
                    <a:pt x="351165" y="33503"/>
                  </a:lnTo>
                  <a:lnTo>
                    <a:pt x="339839" y="30635"/>
                  </a:lnTo>
                  <a:lnTo>
                    <a:pt x="326732" y="28118"/>
                  </a:lnTo>
                  <a:lnTo>
                    <a:pt x="311776" y="26103"/>
                  </a:lnTo>
                  <a:lnTo>
                    <a:pt x="295534" y="24418"/>
                  </a:lnTo>
                  <a:lnTo>
                    <a:pt x="278956" y="22675"/>
                  </a:lnTo>
                  <a:lnTo>
                    <a:pt x="262616" y="20649"/>
                  </a:lnTo>
                  <a:lnTo>
                    <a:pt x="246224" y="18287"/>
                  </a:lnTo>
                  <a:lnTo>
                    <a:pt x="228861" y="15622"/>
                  </a:lnTo>
                  <a:lnTo>
                    <a:pt x="210065" y="12720"/>
                  </a:lnTo>
                  <a:lnTo>
                    <a:pt x="189846" y="9805"/>
                  </a:lnTo>
                  <a:lnTo>
                    <a:pt x="168432" y="7235"/>
                  </a:lnTo>
                  <a:lnTo>
                    <a:pt x="146100" y="5177"/>
                  </a:lnTo>
                  <a:lnTo>
                    <a:pt x="123425" y="3628"/>
                  </a:lnTo>
                  <a:lnTo>
                    <a:pt x="101215" y="2506"/>
                  </a:lnTo>
                  <a:lnTo>
                    <a:pt x="79901" y="1714"/>
                  </a:lnTo>
                  <a:lnTo>
                    <a:pt x="60272" y="1163"/>
                  </a:lnTo>
                  <a:lnTo>
                    <a:pt x="41735" y="725"/>
                  </a:lnTo>
                  <a:lnTo>
                    <a:pt x="22667" y="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98683" y="2606304"/>
            <a:ext cx="3086250" cy="636474"/>
            <a:chOff x="398683" y="2606304"/>
            <a:chExt cx="3086250" cy="636474"/>
          </a:xfrm>
        </p:grpSpPr>
        <p:sp>
          <p:nvSpPr>
            <p:cNvPr id="62" name="Freeform 61"/>
            <p:cNvSpPr/>
            <p:nvPr/>
          </p:nvSpPr>
          <p:spPr>
            <a:xfrm>
              <a:off x="398683" y="2610445"/>
              <a:ext cx="243556" cy="632333"/>
            </a:xfrm>
            <a:custGeom>
              <a:avLst/>
              <a:gdLst/>
              <a:ahLst/>
              <a:cxnLst/>
              <a:rect l="0" t="0" r="0" b="0"/>
              <a:pathLst>
                <a:path w="243556" h="632333">
                  <a:moveTo>
                    <a:pt x="11928" y="579689"/>
                  </a:moveTo>
                  <a:lnTo>
                    <a:pt x="6261" y="573755"/>
                  </a:lnTo>
                  <a:lnTo>
                    <a:pt x="2618" y="567550"/>
                  </a:lnTo>
                  <a:lnTo>
                    <a:pt x="703" y="560450"/>
                  </a:lnTo>
                  <a:lnTo>
                    <a:pt x="29" y="552337"/>
                  </a:lnTo>
                  <a:lnTo>
                    <a:pt x="0" y="543042"/>
                  </a:lnTo>
                  <a:lnTo>
                    <a:pt x="223" y="532590"/>
                  </a:lnTo>
                  <a:lnTo>
                    <a:pt x="665" y="520992"/>
                  </a:lnTo>
                  <a:lnTo>
                    <a:pt x="1556" y="508157"/>
                  </a:lnTo>
                  <a:lnTo>
                    <a:pt x="3002" y="494155"/>
                  </a:lnTo>
                  <a:lnTo>
                    <a:pt x="4971" y="479178"/>
                  </a:lnTo>
                  <a:lnTo>
                    <a:pt x="7371" y="463447"/>
                  </a:lnTo>
                  <a:lnTo>
                    <a:pt x="10100" y="447158"/>
                  </a:lnTo>
                  <a:lnTo>
                    <a:pt x="13069" y="430305"/>
                  </a:lnTo>
                  <a:lnTo>
                    <a:pt x="16208" y="412699"/>
                  </a:lnTo>
                  <a:lnTo>
                    <a:pt x="19461" y="394308"/>
                  </a:lnTo>
                  <a:lnTo>
                    <a:pt x="22627" y="375550"/>
                  </a:lnTo>
                  <a:lnTo>
                    <a:pt x="25373" y="357184"/>
                  </a:lnTo>
                  <a:lnTo>
                    <a:pt x="27557" y="339595"/>
                  </a:lnTo>
                  <a:lnTo>
                    <a:pt x="29362" y="322343"/>
                  </a:lnTo>
                  <a:lnTo>
                    <a:pt x="31189" y="304393"/>
                  </a:lnTo>
                  <a:lnTo>
                    <a:pt x="33268" y="285205"/>
                  </a:lnTo>
                  <a:lnTo>
                    <a:pt x="35496" y="264892"/>
                  </a:lnTo>
                  <a:lnTo>
                    <a:pt x="37539" y="243944"/>
                  </a:lnTo>
                  <a:lnTo>
                    <a:pt x="39215" y="222749"/>
                  </a:lnTo>
                  <a:lnTo>
                    <a:pt x="40662" y="201992"/>
                  </a:lnTo>
                  <a:lnTo>
                    <a:pt x="42241" y="182673"/>
                  </a:lnTo>
                  <a:lnTo>
                    <a:pt x="44150" y="165200"/>
                  </a:lnTo>
                  <a:lnTo>
                    <a:pt x="46263" y="149147"/>
                  </a:lnTo>
                  <a:lnTo>
                    <a:pt x="48227" y="133591"/>
                  </a:lnTo>
                  <a:lnTo>
                    <a:pt x="49850" y="117936"/>
                  </a:lnTo>
                  <a:lnTo>
                    <a:pt x="51262" y="102111"/>
                  </a:lnTo>
                  <a:lnTo>
                    <a:pt x="52817" y="86392"/>
                  </a:lnTo>
                  <a:lnTo>
                    <a:pt x="54715" y="70957"/>
                  </a:lnTo>
                  <a:lnTo>
                    <a:pt x="56990" y="55845"/>
                  </a:lnTo>
                  <a:lnTo>
                    <a:pt x="59596" y="41018"/>
                  </a:lnTo>
                  <a:lnTo>
                    <a:pt x="62467" y="26450"/>
                  </a:lnTo>
                  <a:lnTo>
                    <a:pt x="65725" y="13242"/>
                  </a:lnTo>
                  <a:lnTo>
                    <a:pt x="70405" y="3935"/>
                  </a:lnTo>
                  <a:lnTo>
                    <a:pt x="76673" y="0"/>
                  </a:lnTo>
                  <a:lnTo>
                    <a:pt x="82822" y="1043"/>
                  </a:lnTo>
                  <a:lnTo>
                    <a:pt x="88323" y="5985"/>
                  </a:lnTo>
                  <a:lnTo>
                    <a:pt x="93232" y="14094"/>
                  </a:lnTo>
                  <a:lnTo>
                    <a:pt x="97698" y="25148"/>
                  </a:lnTo>
                  <a:lnTo>
                    <a:pt x="101855" y="38779"/>
                  </a:lnTo>
                  <a:lnTo>
                    <a:pt x="105801" y="53993"/>
                  </a:lnTo>
                  <a:lnTo>
                    <a:pt x="109603" y="69363"/>
                  </a:lnTo>
                  <a:lnTo>
                    <a:pt x="113304" y="84075"/>
                  </a:lnTo>
                  <a:lnTo>
                    <a:pt x="116772" y="98055"/>
                  </a:lnTo>
                  <a:lnTo>
                    <a:pt x="119721" y="111665"/>
                  </a:lnTo>
                  <a:lnTo>
                    <a:pt x="122040" y="125192"/>
                  </a:lnTo>
                  <a:lnTo>
                    <a:pt x="123936" y="138770"/>
                  </a:lnTo>
                  <a:lnTo>
                    <a:pt x="125823" y="152442"/>
                  </a:lnTo>
                  <a:lnTo>
                    <a:pt x="127952" y="166201"/>
                  </a:lnTo>
                  <a:lnTo>
                    <a:pt x="130553" y="179868"/>
                  </a:lnTo>
                  <a:lnTo>
                    <a:pt x="133911" y="193119"/>
                  </a:lnTo>
                  <a:lnTo>
                    <a:pt x="138096" y="205811"/>
                  </a:lnTo>
                  <a:lnTo>
                    <a:pt x="142857" y="218131"/>
                  </a:lnTo>
                  <a:lnTo>
                    <a:pt x="147737" y="230475"/>
                  </a:lnTo>
                  <a:lnTo>
                    <a:pt x="152460" y="243081"/>
                  </a:lnTo>
                  <a:lnTo>
                    <a:pt x="156933" y="256005"/>
                  </a:lnTo>
                  <a:lnTo>
                    <a:pt x="161164" y="269221"/>
                  </a:lnTo>
                  <a:lnTo>
                    <a:pt x="165193" y="282672"/>
                  </a:lnTo>
                  <a:lnTo>
                    <a:pt x="169068" y="296299"/>
                  </a:lnTo>
                  <a:lnTo>
                    <a:pt x="172831" y="310053"/>
                  </a:lnTo>
                  <a:lnTo>
                    <a:pt x="176514" y="323892"/>
                  </a:lnTo>
                  <a:lnTo>
                    <a:pt x="180141" y="337626"/>
                  </a:lnTo>
                  <a:lnTo>
                    <a:pt x="183731" y="350927"/>
                  </a:lnTo>
                  <a:lnTo>
                    <a:pt x="187294" y="363670"/>
                  </a:lnTo>
                  <a:lnTo>
                    <a:pt x="190839" y="376534"/>
                  </a:lnTo>
                  <a:lnTo>
                    <a:pt x="194373" y="390842"/>
                  </a:lnTo>
                  <a:lnTo>
                    <a:pt x="197903" y="407209"/>
                  </a:lnTo>
                  <a:lnTo>
                    <a:pt x="201596" y="425274"/>
                  </a:lnTo>
                  <a:lnTo>
                    <a:pt x="205762" y="444089"/>
                  </a:lnTo>
                  <a:lnTo>
                    <a:pt x="210525" y="463000"/>
                  </a:lnTo>
                  <a:lnTo>
                    <a:pt x="215690" y="481561"/>
                  </a:lnTo>
                  <a:lnTo>
                    <a:pt x="220850" y="499389"/>
                  </a:lnTo>
                  <a:lnTo>
                    <a:pt x="225759" y="516371"/>
                  </a:lnTo>
                  <a:lnTo>
                    <a:pt x="230189" y="532586"/>
                  </a:lnTo>
                  <a:lnTo>
                    <a:pt x="233859" y="548182"/>
                  </a:lnTo>
                  <a:lnTo>
                    <a:pt x="236694" y="563299"/>
                  </a:lnTo>
                  <a:lnTo>
                    <a:pt x="238787" y="577651"/>
                  </a:lnTo>
                  <a:lnTo>
                    <a:pt x="240510" y="592051"/>
                  </a:lnTo>
                  <a:lnTo>
                    <a:pt x="242013" y="608885"/>
                  </a:lnTo>
                  <a:lnTo>
                    <a:pt x="243555" y="632332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2196" y="3084849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1741" y="0"/>
                  </a:lnTo>
                  <a:lnTo>
                    <a:pt x="98470" y="0"/>
                  </a:lnTo>
                  <a:lnTo>
                    <a:pt x="85273" y="0"/>
                  </a:lnTo>
                  <a:lnTo>
                    <a:pt x="71970" y="0"/>
                  </a:lnTo>
                  <a:lnTo>
                    <a:pt x="56972" y="0"/>
                  </a:lnTo>
                  <a:lnTo>
                    <a:pt x="356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9484" y="2937450"/>
              <a:ext cx="143853" cy="206177"/>
            </a:xfrm>
            <a:custGeom>
              <a:avLst/>
              <a:gdLst/>
              <a:ahLst/>
              <a:cxnLst/>
              <a:rect l="0" t="0" r="0" b="0"/>
              <a:pathLst>
                <a:path w="143853" h="206177">
                  <a:moveTo>
                    <a:pt x="6982" y="84228"/>
                  </a:moveTo>
                  <a:lnTo>
                    <a:pt x="7049" y="95896"/>
                  </a:lnTo>
                  <a:lnTo>
                    <a:pt x="7689" y="106385"/>
                  </a:lnTo>
                  <a:lnTo>
                    <a:pt x="8986" y="116692"/>
                  </a:lnTo>
                  <a:lnTo>
                    <a:pt x="10845" y="127166"/>
                  </a:lnTo>
                  <a:lnTo>
                    <a:pt x="13162" y="138158"/>
                  </a:lnTo>
                  <a:lnTo>
                    <a:pt x="15828" y="149796"/>
                  </a:lnTo>
                  <a:lnTo>
                    <a:pt x="18752" y="161877"/>
                  </a:lnTo>
                  <a:lnTo>
                    <a:pt x="21859" y="173983"/>
                  </a:lnTo>
                  <a:lnTo>
                    <a:pt x="25071" y="185847"/>
                  </a:lnTo>
                  <a:lnTo>
                    <a:pt x="27520" y="196698"/>
                  </a:lnTo>
                  <a:lnTo>
                    <a:pt x="27468" y="204062"/>
                  </a:lnTo>
                  <a:lnTo>
                    <a:pt x="24929" y="206176"/>
                  </a:lnTo>
                  <a:lnTo>
                    <a:pt x="21516" y="204146"/>
                  </a:lnTo>
                  <a:lnTo>
                    <a:pt x="17913" y="199111"/>
                  </a:lnTo>
                  <a:lnTo>
                    <a:pt x="14296" y="191706"/>
                  </a:lnTo>
                  <a:lnTo>
                    <a:pt x="10703" y="182433"/>
                  </a:lnTo>
                  <a:lnTo>
                    <a:pt x="7302" y="171749"/>
                  </a:lnTo>
                  <a:lnTo>
                    <a:pt x="4395" y="160036"/>
                  </a:lnTo>
                  <a:lnTo>
                    <a:pt x="2112" y="147592"/>
                  </a:lnTo>
                  <a:lnTo>
                    <a:pt x="580" y="134638"/>
                  </a:lnTo>
                  <a:lnTo>
                    <a:pt x="0" y="121334"/>
                  </a:lnTo>
                  <a:lnTo>
                    <a:pt x="399" y="107800"/>
                  </a:lnTo>
                  <a:lnTo>
                    <a:pt x="1973" y="94440"/>
                  </a:lnTo>
                  <a:lnTo>
                    <a:pt x="5157" y="81921"/>
                  </a:lnTo>
                  <a:lnTo>
                    <a:pt x="10041" y="70539"/>
                  </a:lnTo>
                  <a:lnTo>
                    <a:pt x="16422" y="60251"/>
                  </a:lnTo>
                  <a:lnTo>
                    <a:pt x="23993" y="50873"/>
                  </a:lnTo>
                  <a:lnTo>
                    <a:pt x="32458" y="42201"/>
                  </a:lnTo>
                  <a:lnTo>
                    <a:pt x="41734" y="34375"/>
                  </a:lnTo>
                  <a:lnTo>
                    <a:pt x="51937" y="27862"/>
                  </a:lnTo>
                  <a:lnTo>
                    <a:pt x="63053" y="22808"/>
                  </a:lnTo>
                  <a:lnTo>
                    <a:pt x="74788" y="18903"/>
                  </a:lnTo>
                  <a:lnTo>
                    <a:pt x="86665" y="15584"/>
                  </a:lnTo>
                  <a:lnTo>
                    <a:pt x="98381" y="12464"/>
                  </a:lnTo>
                  <a:lnTo>
                    <a:pt x="109388" y="9507"/>
                  </a:lnTo>
                  <a:lnTo>
                    <a:pt x="119885" y="6654"/>
                  </a:lnTo>
                  <a:lnTo>
                    <a:pt x="130791" y="3647"/>
                  </a:lnTo>
                  <a:lnTo>
                    <a:pt x="143852" y="0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58093" y="2716352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2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4" y="76498"/>
                  </a:lnTo>
                  <a:lnTo>
                    <a:pt x="177" y="93500"/>
                  </a:lnTo>
                  <a:lnTo>
                    <a:pt x="825" y="111659"/>
                  </a:lnTo>
                  <a:lnTo>
                    <a:pt x="2074" y="130686"/>
                  </a:lnTo>
                  <a:lnTo>
                    <a:pt x="3727" y="150341"/>
                  </a:lnTo>
                  <a:lnTo>
                    <a:pt x="5375" y="170440"/>
                  </a:lnTo>
                  <a:lnTo>
                    <a:pt x="6778" y="190847"/>
                  </a:lnTo>
                  <a:lnTo>
                    <a:pt x="7871" y="211465"/>
                  </a:lnTo>
                  <a:lnTo>
                    <a:pt x="8679" y="232226"/>
                  </a:lnTo>
                  <a:lnTo>
                    <a:pt x="9257" y="253080"/>
                  </a:lnTo>
                  <a:lnTo>
                    <a:pt x="9662" y="273831"/>
                  </a:lnTo>
                  <a:lnTo>
                    <a:pt x="9941" y="294151"/>
                  </a:lnTo>
                  <a:lnTo>
                    <a:pt x="10137" y="313882"/>
                  </a:lnTo>
                  <a:lnTo>
                    <a:pt x="10469" y="332677"/>
                  </a:lnTo>
                  <a:lnTo>
                    <a:pt x="11472" y="351972"/>
                  </a:lnTo>
                  <a:lnTo>
                    <a:pt x="14354" y="375695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91021" y="2832165"/>
              <a:ext cx="103943" cy="252685"/>
            </a:xfrm>
            <a:custGeom>
              <a:avLst/>
              <a:gdLst/>
              <a:ahLst/>
              <a:cxnLst/>
              <a:rect l="0" t="0" r="0" b="0"/>
              <a:pathLst>
                <a:path w="103943" h="252685">
                  <a:moveTo>
                    <a:pt x="93414" y="0"/>
                  </a:moveTo>
                  <a:lnTo>
                    <a:pt x="87546" y="8802"/>
                  </a:lnTo>
                  <a:lnTo>
                    <a:pt x="81982" y="17148"/>
                  </a:lnTo>
                  <a:lnTo>
                    <a:pt x="76183" y="25843"/>
                  </a:lnTo>
                  <a:lnTo>
                    <a:pt x="70102" y="34791"/>
                  </a:lnTo>
                  <a:lnTo>
                    <a:pt x="63772" y="43637"/>
                  </a:lnTo>
                  <a:lnTo>
                    <a:pt x="57244" y="52176"/>
                  </a:lnTo>
                  <a:lnTo>
                    <a:pt x="50568" y="60365"/>
                  </a:lnTo>
                  <a:lnTo>
                    <a:pt x="43785" y="68242"/>
                  </a:lnTo>
                  <a:lnTo>
                    <a:pt x="36928" y="75872"/>
                  </a:lnTo>
                  <a:lnTo>
                    <a:pt x="30018" y="83318"/>
                  </a:lnTo>
                  <a:lnTo>
                    <a:pt x="23073" y="90631"/>
                  </a:lnTo>
                  <a:lnTo>
                    <a:pt x="16118" y="97856"/>
                  </a:lnTo>
                  <a:lnTo>
                    <a:pt x="9651" y="105184"/>
                  </a:lnTo>
                  <a:lnTo>
                    <a:pt x="4599" y="112943"/>
                  </a:lnTo>
                  <a:lnTo>
                    <a:pt x="1359" y="121273"/>
                  </a:lnTo>
                  <a:lnTo>
                    <a:pt x="0" y="129986"/>
                  </a:lnTo>
                  <a:lnTo>
                    <a:pt x="525" y="138681"/>
                  </a:lnTo>
                  <a:lnTo>
                    <a:pt x="2732" y="147121"/>
                  </a:lnTo>
                  <a:lnTo>
                    <a:pt x="6296" y="155245"/>
                  </a:lnTo>
                  <a:lnTo>
                    <a:pt x="10889" y="163081"/>
                  </a:lnTo>
                  <a:lnTo>
                    <a:pt x="16230" y="170683"/>
                  </a:lnTo>
                  <a:lnTo>
                    <a:pt x="22100" y="178111"/>
                  </a:lnTo>
                  <a:lnTo>
                    <a:pt x="28338" y="185412"/>
                  </a:lnTo>
                  <a:lnTo>
                    <a:pt x="34834" y="192624"/>
                  </a:lnTo>
                  <a:lnTo>
                    <a:pt x="41670" y="199773"/>
                  </a:lnTo>
                  <a:lnTo>
                    <a:pt x="49099" y="206881"/>
                  </a:lnTo>
                  <a:lnTo>
                    <a:pt x="57202" y="213955"/>
                  </a:lnTo>
                  <a:lnTo>
                    <a:pt x="65655" y="220894"/>
                  </a:lnTo>
                  <a:lnTo>
                    <a:pt x="74750" y="228277"/>
                  </a:lnTo>
                  <a:lnTo>
                    <a:pt x="86404" y="237869"/>
                  </a:lnTo>
                  <a:lnTo>
                    <a:pt x="103942" y="252684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118625" y="2904989"/>
              <a:ext cx="165852" cy="190823"/>
            </a:xfrm>
            <a:custGeom>
              <a:avLst/>
              <a:gdLst/>
              <a:ahLst/>
              <a:cxnLst/>
              <a:rect l="0" t="0" r="0" b="0"/>
              <a:pathLst>
                <a:path w="165852" h="190823">
                  <a:moveTo>
                    <a:pt x="60566" y="137746"/>
                  </a:moveTo>
                  <a:lnTo>
                    <a:pt x="66434" y="131812"/>
                  </a:lnTo>
                  <a:lnTo>
                    <a:pt x="71998" y="125607"/>
                  </a:lnTo>
                  <a:lnTo>
                    <a:pt x="77793" y="118511"/>
                  </a:lnTo>
                  <a:lnTo>
                    <a:pt x="83701" y="110571"/>
                  </a:lnTo>
                  <a:lnTo>
                    <a:pt x="89382" y="101925"/>
                  </a:lnTo>
                  <a:lnTo>
                    <a:pt x="94648" y="92730"/>
                  </a:lnTo>
                  <a:lnTo>
                    <a:pt x="99153" y="83130"/>
                  </a:lnTo>
                  <a:lnTo>
                    <a:pt x="102342" y="73241"/>
                  </a:lnTo>
                  <a:lnTo>
                    <a:pt x="104033" y="63148"/>
                  </a:lnTo>
                  <a:lnTo>
                    <a:pt x="104200" y="52914"/>
                  </a:lnTo>
                  <a:lnTo>
                    <a:pt x="102799" y="42585"/>
                  </a:lnTo>
                  <a:lnTo>
                    <a:pt x="99960" y="32204"/>
                  </a:lnTo>
                  <a:lnTo>
                    <a:pt x="95614" y="22284"/>
                  </a:lnTo>
                  <a:lnTo>
                    <a:pt x="89425" y="13760"/>
                  </a:lnTo>
                  <a:lnTo>
                    <a:pt x="81382" y="7041"/>
                  </a:lnTo>
                  <a:lnTo>
                    <a:pt x="72068" y="2362"/>
                  </a:lnTo>
                  <a:lnTo>
                    <a:pt x="62440" y="37"/>
                  </a:lnTo>
                  <a:lnTo>
                    <a:pt x="53080" y="0"/>
                  </a:lnTo>
                  <a:lnTo>
                    <a:pt x="44189" y="2058"/>
                  </a:lnTo>
                  <a:lnTo>
                    <a:pt x="35764" y="6090"/>
                  </a:lnTo>
                  <a:lnTo>
                    <a:pt x="27739" y="11837"/>
                  </a:lnTo>
                  <a:lnTo>
                    <a:pt x="20350" y="19116"/>
                  </a:lnTo>
                  <a:lnTo>
                    <a:pt x="14132" y="27895"/>
                  </a:lnTo>
                  <a:lnTo>
                    <a:pt x="9279" y="38020"/>
                  </a:lnTo>
                  <a:lnTo>
                    <a:pt x="5680" y="49242"/>
                  </a:lnTo>
                  <a:lnTo>
                    <a:pt x="3098" y="61298"/>
                  </a:lnTo>
                  <a:lnTo>
                    <a:pt x="1290" y="73967"/>
                  </a:lnTo>
                  <a:lnTo>
                    <a:pt x="209" y="87237"/>
                  </a:lnTo>
                  <a:lnTo>
                    <a:pt x="0" y="101284"/>
                  </a:lnTo>
                  <a:lnTo>
                    <a:pt x="676" y="116129"/>
                  </a:lnTo>
                  <a:lnTo>
                    <a:pt x="2280" y="131182"/>
                  </a:lnTo>
                  <a:lnTo>
                    <a:pt x="4960" y="145376"/>
                  </a:lnTo>
                  <a:lnTo>
                    <a:pt x="8700" y="158170"/>
                  </a:lnTo>
                  <a:lnTo>
                    <a:pt x="13670" y="169216"/>
                  </a:lnTo>
                  <a:lnTo>
                    <a:pt x="20288" y="178113"/>
                  </a:lnTo>
                  <a:lnTo>
                    <a:pt x="28617" y="184858"/>
                  </a:lnTo>
                  <a:lnTo>
                    <a:pt x="37956" y="189269"/>
                  </a:lnTo>
                  <a:lnTo>
                    <a:pt x="47069" y="190822"/>
                  </a:lnTo>
                  <a:lnTo>
                    <a:pt x="55264" y="189499"/>
                  </a:lnTo>
                  <a:lnTo>
                    <a:pt x="62390" y="185699"/>
                  </a:lnTo>
                  <a:lnTo>
                    <a:pt x="68558" y="179953"/>
                  </a:lnTo>
                  <a:lnTo>
                    <a:pt x="73963" y="172751"/>
                  </a:lnTo>
                  <a:lnTo>
                    <a:pt x="78797" y="164173"/>
                  </a:lnTo>
                  <a:lnTo>
                    <a:pt x="83220" y="153914"/>
                  </a:lnTo>
                  <a:lnTo>
                    <a:pt x="87371" y="142036"/>
                  </a:lnTo>
                  <a:lnTo>
                    <a:pt x="91964" y="132075"/>
                  </a:lnTo>
                  <a:lnTo>
                    <a:pt x="97324" y="128517"/>
                  </a:lnTo>
                  <a:lnTo>
                    <a:pt x="102664" y="130360"/>
                  </a:lnTo>
                  <a:lnTo>
                    <a:pt x="108031" y="135491"/>
                  </a:lnTo>
                  <a:lnTo>
                    <a:pt x="113621" y="142212"/>
                  </a:lnTo>
                  <a:lnTo>
                    <a:pt x="119512" y="149542"/>
                  </a:lnTo>
                  <a:lnTo>
                    <a:pt x="125769" y="156723"/>
                  </a:lnTo>
                  <a:lnTo>
                    <a:pt x="133323" y="163678"/>
                  </a:lnTo>
                  <a:lnTo>
                    <a:pt x="145074" y="171005"/>
                  </a:lnTo>
                  <a:lnTo>
                    <a:pt x="165851" y="179860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308564" y="2898970"/>
              <a:ext cx="123312" cy="154295"/>
            </a:xfrm>
            <a:custGeom>
              <a:avLst/>
              <a:gdLst/>
              <a:ahLst/>
              <a:cxnLst/>
              <a:rect l="0" t="0" r="0" b="0"/>
              <a:pathLst>
                <a:path w="123312" h="154295">
                  <a:moveTo>
                    <a:pt x="7498" y="59537"/>
                  </a:moveTo>
                  <a:lnTo>
                    <a:pt x="4698" y="68339"/>
                  </a:lnTo>
                  <a:lnTo>
                    <a:pt x="3196" y="76685"/>
                  </a:lnTo>
                  <a:lnTo>
                    <a:pt x="2890" y="85393"/>
                  </a:lnTo>
                  <a:lnTo>
                    <a:pt x="3569" y="94860"/>
                  </a:lnTo>
                  <a:lnTo>
                    <a:pt x="5037" y="105651"/>
                  </a:lnTo>
                  <a:lnTo>
                    <a:pt x="7079" y="117856"/>
                  </a:lnTo>
                  <a:lnTo>
                    <a:pt x="8609" y="128029"/>
                  </a:lnTo>
                  <a:lnTo>
                    <a:pt x="8465" y="131732"/>
                  </a:lnTo>
                  <a:lnTo>
                    <a:pt x="7088" y="129965"/>
                  </a:lnTo>
                  <a:lnTo>
                    <a:pt x="5112" y="124367"/>
                  </a:lnTo>
                  <a:lnTo>
                    <a:pt x="3130" y="115729"/>
                  </a:lnTo>
                  <a:lnTo>
                    <a:pt x="1452" y="104649"/>
                  </a:lnTo>
                  <a:lnTo>
                    <a:pt x="317" y="91855"/>
                  </a:lnTo>
                  <a:lnTo>
                    <a:pt x="0" y="78146"/>
                  </a:lnTo>
                  <a:lnTo>
                    <a:pt x="568" y="64056"/>
                  </a:lnTo>
                  <a:lnTo>
                    <a:pt x="2083" y="50176"/>
                  </a:lnTo>
                  <a:lnTo>
                    <a:pt x="4695" y="37237"/>
                  </a:lnTo>
                  <a:lnTo>
                    <a:pt x="8381" y="25550"/>
                  </a:lnTo>
                  <a:lnTo>
                    <a:pt x="13143" y="15550"/>
                  </a:lnTo>
                  <a:lnTo>
                    <a:pt x="19088" y="7955"/>
                  </a:lnTo>
                  <a:lnTo>
                    <a:pt x="26157" y="2924"/>
                  </a:lnTo>
                  <a:lnTo>
                    <a:pt x="34004" y="324"/>
                  </a:lnTo>
                  <a:lnTo>
                    <a:pt x="42109" y="0"/>
                  </a:lnTo>
                  <a:lnTo>
                    <a:pt x="50150" y="1634"/>
                  </a:lnTo>
                  <a:lnTo>
                    <a:pt x="58005" y="4981"/>
                  </a:lnTo>
                  <a:lnTo>
                    <a:pt x="65659" y="9959"/>
                  </a:lnTo>
                  <a:lnTo>
                    <a:pt x="73136" y="16380"/>
                  </a:lnTo>
                  <a:lnTo>
                    <a:pt x="80309" y="24130"/>
                  </a:lnTo>
                  <a:lnTo>
                    <a:pt x="86908" y="33233"/>
                  </a:lnTo>
                  <a:lnTo>
                    <a:pt x="92830" y="43581"/>
                  </a:lnTo>
                  <a:lnTo>
                    <a:pt x="98130" y="54953"/>
                  </a:lnTo>
                  <a:lnTo>
                    <a:pt x="102925" y="67110"/>
                  </a:lnTo>
                  <a:lnTo>
                    <a:pt x="107332" y="79835"/>
                  </a:lnTo>
                  <a:lnTo>
                    <a:pt x="111305" y="92737"/>
                  </a:lnTo>
                  <a:lnTo>
                    <a:pt x="115026" y="106732"/>
                  </a:lnTo>
                  <a:lnTo>
                    <a:pt x="118823" y="125281"/>
                  </a:lnTo>
                  <a:lnTo>
                    <a:pt x="123311" y="154294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463461" y="2832165"/>
              <a:ext cx="157830" cy="248261"/>
            </a:xfrm>
            <a:custGeom>
              <a:avLst/>
              <a:gdLst/>
              <a:ahLst/>
              <a:cxnLst/>
              <a:rect l="0" t="0" r="0" b="0"/>
              <a:pathLst>
                <a:path w="157830" h="248261">
                  <a:moveTo>
                    <a:pt x="105285" y="0"/>
                  </a:moveTo>
                  <a:lnTo>
                    <a:pt x="93617" y="67"/>
                  </a:lnTo>
                  <a:lnTo>
                    <a:pt x="83128" y="708"/>
                  </a:lnTo>
                  <a:lnTo>
                    <a:pt x="72831" y="2013"/>
                  </a:lnTo>
                  <a:lnTo>
                    <a:pt x="62702" y="4219"/>
                  </a:lnTo>
                  <a:lnTo>
                    <a:pt x="53007" y="7832"/>
                  </a:lnTo>
                  <a:lnTo>
                    <a:pt x="43875" y="13005"/>
                  </a:lnTo>
                  <a:lnTo>
                    <a:pt x="35445" y="19580"/>
                  </a:lnTo>
                  <a:lnTo>
                    <a:pt x="27932" y="27280"/>
                  </a:lnTo>
                  <a:lnTo>
                    <a:pt x="21370" y="35827"/>
                  </a:lnTo>
                  <a:lnTo>
                    <a:pt x="15965" y="44988"/>
                  </a:lnTo>
                  <a:lnTo>
                    <a:pt x="12157" y="54581"/>
                  </a:lnTo>
                  <a:lnTo>
                    <a:pt x="10049" y="64465"/>
                  </a:lnTo>
                  <a:lnTo>
                    <a:pt x="9769" y="74220"/>
                  </a:lnTo>
                  <a:lnTo>
                    <a:pt x="11626" y="83163"/>
                  </a:lnTo>
                  <a:lnTo>
                    <a:pt x="15584" y="90986"/>
                  </a:lnTo>
                  <a:lnTo>
                    <a:pt x="21496" y="97561"/>
                  </a:lnTo>
                  <a:lnTo>
                    <a:pt x="29276" y="102761"/>
                  </a:lnTo>
                  <a:lnTo>
                    <a:pt x="38691" y="106666"/>
                  </a:lnTo>
                  <a:lnTo>
                    <a:pt x="49418" y="109494"/>
                  </a:lnTo>
                  <a:lnTo>
                    <a:pt x="61134" y="111491"/>
                  </a:lnTo>
                  <a:lnTo>
                    <a:pt x="73557" y="112887"/>
                  </a:lnTo>
                  <a:lnTo>
                    <a:pt x="86151" y="114184"/>
                  </a:lnTo>
                  <a:lnTo>
                    <a:pt x="98146" y="116129"/>
                  </a:lnTo>
                  <a:lnTo>
                    <a:pt x="109169" y="119079"/>
                  </a:lnTo>
                  <a:lnTo>
                    <a:pt x="119044" y="123199"/>
                  </a:lnTo>
                  <a:lnTo>
                    <a:pt x="127613" y="128639"/>
                  </a:lnTo>
                  <a:lnTo>
                    <a:pt x="134933" y="135338"/>
                  </a:lnTo>
                  <a:lnTo>
                    <a:pt x="141206" y="143089"/>
                  </a:lnTo>
                  <a:lnTo>
                    <a:pt x="146670" y="151654"/>
                  </a:lnTo>
                  <a:lnTo>
                    <a:pt x="151525" y="160814"/>
                  </a:lnTo>
                  <a:lnTo>
                    <a:pt x="155449" y="170233"/>
                  </a:lnTo>
                  <a:lnTo>
                    <a:pt x="157649" y="179475"/>
                  </a:lnTo>
                  <a:lnTo>
                    <a:pt x="157829" y="188318"/>
                  </a:lnTo>
                  <a:lnTo>
                    <a:pt x="156152" y="196730"/>
                  </a:lnTo>
                  <a:lnTo>
                    <a:pt x="152967" y="204766"/>
                  </a:lnTo>
                  <a:lnTo>
                    <a:pt x="148631" y="212502"/>
                  </a:lnTo>
                  <a:lnTo>
                    <a:pt x="143127" y="219852"/>
                  </a:lnTo>
                  <a:lnTo>
                    <a:pt x="136085" y="226569"/>
                  </a:lnTo>
                  <a:lnTo>
                    <a:pt x="127425" y="232566"/>
                  </a:lnTo>
                  <a:lnTo>
                    <a:pt x="117340" y="237747"/>
                  </a:lnTo>
                  <a:lnTo>
                    <a:pt x="106121" y="241929"/>
                  </a:lnTo>
                  <a:lnTo>
                    <a:pt x="94055" y="245106"/>
                  </a:lnTo>
                  <a:lnTo>
                    <a:pt x="81376" y="247257"/>
                  </a:lnTo>
                  <a:lnTo>
                    <a:pt x="68267" y="248260"/>
                  </a:lnTo>
                  <a:lnTo>
                    <a:pt x="54878" y="248162"/>
                  </a:lnTo>
                  <a:lnTo>
                    <a:pt x="41908" y="247294"/>
                  </a:lnTo>
                  <a:lnTo>
                    <a:pt x="29342" y="246094"/>
                  </a:lnTo>
                  <a:lnTo>
                    <a:pt x="16077" y="244460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56153" y="2887951"/>
              <a:ext cx="207392" cy="172464"/>
            </a:xfrm>
            <a:custGeom>
              <a:avLst/>
              <a:gdLst/>
              <a:ahLst/>
              <a:cxnLst/>
              <a:rect l="0" t="0" r="0" b="0"/>
              <a:pathLst>
                <a:path w="207392" h="172464">
                  <a:moveTo>
                    <a:pt x="102106" y="102142"/>
                  </a:moveTo>
                  <a:lnTo>
                    <a:pt x="104905" y="93274"/>
                  </a:lnTo>
                  <a:lnTo>
                    <a:pt x="106407" y="84287"/>
                  </a:lnTo>
                  <a:lnTo>
                    <a:pt x="106709" y="74296"/>
                  </a:lnTo>
                  <a:lnTo>
                    <a:pt x="105857" y="63488"/>
                  </a:lnTo>
                  <a:lnTo>
                    <a:pt x="103741" y="52325"/>
                  </a:lnTo>
                  <a:lnTo>
                    <a:pt x="100414" y="41129"/>
                  </a:lnTo>
                  <a:lnTo>
                    <a:pt x="95907" y="30362"/>
                  </a:lnTo>
                  <a:lnTo>
                    <a:pt x="90139" y="20674"/>
                  </a:lnTo>
                  <a:lnTo>
                    <a:pt x="83187" y="12329"/>
                  </a:lnTo>
                  <a:lnTo>
                    <a:pt x="75251" y="5728"/>
                  </a:lnTo>
                  <a:lnTo>
                    <a:pt x="66553" y="1569"/>
                  </a:lnTo>
                  <a:lnTo>
                    <a:pt x="57301" y="0"/>
                  </a:lnTo>
                  <a:lnTo>
                    <a:pt x="47819" y="878"/>
                  </a:lnTo>
                  <a:lnTo>
                    <a:pt x="38534" y="4043"/>
                  </a:lnTo>
                  <a:lnTo>
                    <a:pt x="29671" y="9171"/>
                  </a:lnTo>
                  <a:lnTo>
                    <a:pt x="21585" y="16018"/>
                  </a:lnTo>
                  <a:lnTo>
                    <a:pt x="14832" y="24499"/>
                  </a:lnTo>
                  <a:lnTo>
                    <a:pt x="9589" y="34427"/>
                  </a:lnTo>
                  <a:lnTo>
                    <a:pt x="5712" y="45683"/>
                  </a:lnTo>
                  <a:lnTo>
                    <a:pt x="2935" y="58294"/>
                  </a:lnTo>
                  <a:lnTo>
                    <a:pt x="999" y="72141"/>
                  </a:lnTo>
                  <a:lnTo>
                    <a:pt x="0" y="86676"/>
                  </a:lnTo>
                  <a:lnTo>
                    <a:pt x="378" y="101045"/>
                  </a:lnTo>
                  <a:lnTo>
                    <a:pt x="2260" y="114777"/>
                  </a:lnTo>
                  <a:lnTo>
                    <a:pt x="5489" y="127605"/>
                  </a:lnTo>
                  <a:lnTo>
                    <a:pt x="9798" y="139302"/>
                  </a:lnTo>
                  <a:lnTo>
                    <a:pt x="14925" y="149858"/>
                  </a:lnTo>
                  <a:lnTo>
                    <a:pt x="20806" y="158947"/>
                  </a:lnTo>
                  <a:lnTo>
                    <a:pt x="27578" y="165857"/>
                  </a:lnTo>
                  <a:lnTo>
                    <a:pt x="35238" y="170387"/>
                  </a:lnTo>
                  <a:lnTo>
                    <a:pt x="43499" y="172463"/>
                  </a:lnTo>
                  <a:lnTo>
                    <a:pt x="51890" y="171896"/>
                  </a:lnTo>
                  <a:lnTo>
                    <a:pt x="60121" y="168843"/>
                  </a:lnTo>
                  <a:lnTo>
                    <a:pt x="67936" y="163557"/>
                  </a:lnTo>
                  <a:lnTo>
                    <a:pt x="75031" y="156205"/>
                  </a:lnTo>
                  <a:lnTo>
                    <a:pt x="81320" y="147085"/>
                  </a:lnTo>
                  <a:lnTo>
                    <a:pt x="86881" y="136728"/>
                  </a:lnTo>
                  <a:lnTo>
                    <a:pt x="91858" y="125793"/>
                  </a:lnTo>
                  <a:lnTo>
                    <a:pt x="96391" y="114698"/>
                  </a:lnTo>
                  <a:lnTo>
                    <a:pt x="100437" y="103471"/>
                  </a:lnTo>
                  <a:lnTo>
                    <a:pt x="103784" y="91867"/>
                  </a:lnTo>
                  <a:lnTo>
                    <a:pt x="106350" y="79860"/>
                  </a:lnTo>
                  <a:lnTo>
                    <a:pt x="107554" y="70861"/>
                  </a:lnTo>
                  <a:lnTo>
                    <a:pt x="107443" y="68794"/>
                  </a:lnTo>
                  <a:lnTo>
                    <a:pt x="107547" y="71812"/>
                  </a:lnTo>
                  <a:lnTo>
                    <a:pt x="108561" y="77860"/>
                  </a:lnTo>
                  <a:lnTo>
                    <a:pt x="110772" y="85678"/>
                  </a:lnTo>
                  <a:lnTo>
                    <a:pt x="114162" y="94534"/>
                  </a:lnTo>
                  <a:lnTo>
                    <a:pt x="118544" y="103847"/>
                  </a:lnTo>
                  <a:lnTo>
                    <a:pt x="123699" y="113066"/>
                  </a:lnTo>
                  <a:lnTo>
                    <a:pt x="129425" y="121904"/>
                  </a:lnTo>
                  <a:lnTo>
                    <a:pt x="135726" y="129815"/>
                  </a:lnTo>
                  <a:lnTo>
                    <a:pt x="142787" y="135923"/>
                  </a:lnTo>
                  <a:lnTo>
                    <a:pt x="150644" y="139919"/>
                  </a:lnTo>
                  <a:lnTo>
                    <a:pt x="159129" y="141946"/>
                  </a:lnTo>
                  <a:lnTo>
                    <a:pt x="168992" y="142425"/>
                  </a:lnTo>
                  <a:lnTo>
                    <a:pt x="183335" y="140276"/>
                  </a:lnTo>
                  <a:lnTo>
                    <a:pt x="207391" y="133727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52993" y="2815709"/>
              <a:ext cx="170185" cy="258613"/>
            </a:xfrm>
            <a:custGeom>
              <a:avLst/>
              <a:gdLst/>
              <a:ahLst/>
              <a:cxnLst/>
              <a:rect l="0" t="0" r="0" b="0"/>
              <a:pathLst>
                <a:path w="170185" h="258613">
                  <a:moveTo>
                    <a:pt x="126364" y="16456"/>
                  </a:moveTo>
                  <a:lnTo>
                    <a:pt x="120363" y="10723"/>
                  </a:lnTo>
                  <a:lnTo>
                    <a:pt x="113518" y="6439"/>
                  </a:lnTo>
                  <a:lnTo>
                    <a:pt x="105130" y="3237"/>
                  </a:lnTo>
                  <a:lnTo>
                    <a:pt x="95503" y="1049"/>
                  </a:lnTo>
                  <a:lnTo>
                    <a:pt x="85188" y="0"/>
                  </a:lnTo>
                  <a:lnTo>
                    <a:pt x="74581" y="63"/>
                  </a:lnTo>
                  <a:lnTo>
                    <a:pt x="63883" y="1233"/>
                  </a:lnTo>
                  <a:lnTo>
                    <a:pt x="53182" y="3609"/>
                  </a:lnTo>
                  <a:lnTo>
                    <a:pt x="42519" y="7136"/>
                  </a:lnTo>
                  <a:lnTo>
                    <a:pt x="32226" y="11791"/>
                  </a:lnTo>
                  <a:lnTo>
                    <a:pt x="22913" y="17664"/>
                  </a:lnTo>
                  <a:lnTo>
                    <a:pt x="14843" y="24689"/>
                  </a:lnTo>
                  <a:lnTo>
                    <a:pt x="8271" y="32677"/>
                  </a:lnTo>
                  <a:lnTo>
                    <a:pt x="3605" y="41409"/>
                  </a:lnTo>
                  <a:lnTo>
                    <a:pt x="881" y="50684"/>
                  </a:lnTo>
                  <a:lnTo>
                    <a:pt x="0" y="60182"/>
                  </a:lnTo>
                  <a:lnTo>
                    <a:pt x="913" y="69478"/>
                  </a:lnTo>
                  <a:lnTo>
                    <a:pt x="3417" y="78353"/>
                  </a:lnTo>
                  <a:lnTo>
                    <a:pt x="7366" y="86616"/>
                  </a:lnTo>
                  <a:lnTo>
                    <a:pt x="12757" y="94020"/>
                  </a:lnTo>
                  <a:lnTo>
                    <a:pt x="19454" y="100511"/>
                  </a:lnTo>
                  <a:lnTo>
                    <a:pt x="27221" y="105869"/>
                  </a:lnTo>
                  <a:lnTo>
                    <a:pt x="35804" y="109646"/>
                  </a:lnTo>
                  <a:lnTo>
                    <a:pt x="44989" y="111747"/>
                  </a:lnTo>
                  <a:lnTo>
                    <a:pt x="54765" y="112531"/>
                  </a:lnTo>
                  <a:lnTo>
                    <a:pt x="65313" y="112611"/>
                  </a:lnTo>
                  <a:lnTo>
                    <a:pt x="76665" y="112415"/>
                  </a:lnTo>
                  <a:lnTo>
                    <a:pt x="88559" y="112321"/>
                  </a:lnTo>
                  <a:lnTo>
                    <a:pt x="100543" y="112725"/>
                  </a:lnTo>
                  <a:lnTo>
                    <a:pt x="112337" y="113791"/>
                  </a:lnTo>
                  <a:lnTo>
                    <a:pt x="123526" y="115815"/>
                  </a:lnTo>
                  <a:lnTo>
                    <a:pt x="133508" y="119302"/>
                  </a:lnTo>
                  <a:lnTo>
                    <a:pt x="142069" y="124389"/>
                  </a:lnTo>
                  <a:lnTo>
                    <a:pt x="149326" y="130907"/>
                  </a:lnTo>
                  <a:lnTo>
                    <a:pt x="155523" y="138569"/>
                  </a:lnTo>
                  <a:lnTo>
                    <a:pt x="160911" y="147090"/>
                  </a:lnTo>
                  <a:lnTo>
                    <a:pt x="165379" y="156234"/>
                  </a:lnTo>
                  <a:lnTo>
                    <a:pt x="168484" y="165816"/>
                  </a:lnTo>
                  <a:lnTo>
                    <a:pt x="170089" y="175698"/>
                  </a:lnTo>
                  <a:lnTo>
                    <a:pt x="170184" y="185620"/>
                  </a:lnTo>
                  <a:lnTo>
                    <a:pt x="168728" y="195208"/>
                  </a:lnTo>
                  <a:lnTo>
                    <a:pt x="165853" y="204287"/>
                  </a:lnTo>
                  <a:lnTo>
                    <a:pt x="161652" y="212858"/>
                  </a:lnTo>
                  <a:lnTo>
                    <a:pt x="156091" y="221002"/>
                  </a:lnTo>
                  <a:lnTo>
                    <a:pt x="149270" y="228807"/>
                  </a:lnTo>
                  <a:lnTo>
                    <a:pt x="141080" y="236032"/>
                  </a:lnTo>
                  <a:lnTo>
                    <a:pt x="131149" y="242133"/>
                  </a:lnTo>
                  <a:lnTo>
                    <a:pt x="119432" y="246904"/>
                  </a:lnTo>
                  <a:lnTo>
                    <a:pt x="106327" y="250446"/>
                  </a:lnTo>
                  <a:lnTo>
                    <a:pt x="92467" y="252990"/>
                  </a:lnTo>
                  <a:lnTo>
                    <a:pt x="78313" y="254776"/>
                  </a:lnTo>
                  <a:lnTo>
                    <a:pt x="64695" y="256014"/>
                  </a:lnTo>
                  <a:lnTo>
                    <a:pt x="51557" y="256995"/>
                  </a:lnTo>
                  <a:lnTo>
                    <a:pt x="37751" y="257812"/>
                  </a:lnTo>
                  <a:lnTo>
                    <a:pt x="21079" y="258612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68911" y="2684766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68" y="11736"/>
                  </a:lnTo>
                  <a:lnTo>
                    <a:pt x="708" y="22865"/>
                  </a:lnTo>
                  <a:lnTo>
                    <a:pt x="2000" y="34472"/>
                  </a:lnTo>
                  <a:lnTo>
                    <a:pt x="3687" y="46979"/>
                  </a:lnTo>
                  <a:lnTo>
                    <a:pt x="5355" y="60935"/>
                  </a:lnTo>
                  <a:lnTo>
                    <a:pt x="6772" y="76498"/>
                  </a:lnTo>
                  <a:lnTo>
                    <a:pt x="8043" y="93501"/>
                  </a:lnTo>
                  <a:lnTo>
                    <a:pt x="9502" y="111659"/>
                  </a:lnTo>
                  <a:lnTo>
                    <a:pt x="11330" y="130687"/>
                  </a:lnTo>
                  <a:lnTo>
                    <a:pt x="13389" y="150342"/>
                  </a:lnTo>
                  <a:lnTo>
                    <a:pt x="15317" y="170441"/>
                  </a:lnTo>
                  <a:lnTo>
                    <a:pt x="16916" y="190843"/>
                  </a:lnTo>
                  <a:lnTo>
                    <a:pt x="18311" y="211288"/>
                  </a:lnTo>
                  <a:lnTo>
                    <a:pt x="19855" y="231401"/>
                  </a:lnTo>
                  <a:lnTo>
                    <a:pt x="21741" y="251002"/>
                  </a:lnTo>
                  <a:lnTo>
                    <a:pt x="23838" y="269928"/>
                  </a:lnTo>
                  <a:lnTo>
                    <a:pt x="25792" y="287951"/>
                  </a:lnTo>
                  <a:lnTo>
                    <a:pt x="27404" y="305021"/>
                  </a:lnTo>
                  <a:lnTo>
                    <a:pt x="28641" y="320656"/>
                  </a:lnTo>
                  <a:lnTo>
                    <a:pt x="29680" y="335393"/>
                  </a:lnTo>
                  <a:lnTo>
                    <a:pt x="30609" y="350527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232041" y="2606304"/>
              <a:ext cx="494840" cy="480577"/>
            </a:xfrm>
            <a:custGeom>
              <a:avLst/>
              <a:gdLst/>
              <a:ahLst/>
              <a:cxnLst/>
              <a:rect l="0" t="0" r="0" b="0"/>
              <a:pathLst>
                <a:path w="494840" h="480577">
                  <a:moveTo>
                    <a:pt x="0" y="88991"/>
                  </a:moveTo>
                  <a:lnTo>
                    <a:pt x="5935" y="80257"/>
                  </a:lnTo>
                  <a:lnTo>
                    <a:pt x="12139" y="72550"/>
                  </a:lnTo>
                  <a:lnTo>
                    <a:pt x="19235" y="65148"/>
                  </a:lnTo>
                  <a:lnTo>
                    <a:pt x="27175" y="57887"/>
                  </a:lnTo>
                  <a:lnTo>
                    <a:pt x="35822" y="50709"/>
                  </a:lnTo>
                  <a:lnTo>
                    <a:pt x="45016" y="43583"/>
                  </a:lnTo>
                  <a:lnTo>
                    <a:pt x="54616" y="36493"/>
                  </a:lnTo>
                  <a:lnTo>
                    <a:pt x="64506" y="29426"/>
                  </a:lnTo>
                  <a:lnTo>
                    <a:pt x="74608" y="22384"/>
                  </a:lnTo>
                  <a:lnTo>
                    <a:pt x="85187" y="15689"/>
                  </a:lnTo>
                  <a:lnTo>
                    <a:pt x="96813" y="9952"/>
                  </a:lnTo>
                  <a:lnTo>
                    <a:pt x="109705" y="5435"/>
                  </a:lnTo>
                  <a:lnTo>
                    <a:pt x="123449" y="2234"/>
                  </a:lnTo>
                  <a:lnTo>
                    <a:pt x="137213" y="452"/>
                  </a:lnTo>
                  <a:lnTo>
                    <a:pt x="150503" y="0"/>
                  </a:lnTo>
                  <a:lnTo>
                    <a:pt x="163017" y="814"/>
                  </a:lnTo>
                  <a:lnTo>
                    <a:pt x="174495" y="2947"/>
                  </a:lnTo>
                  <a:lnTo>
                    <a:pt x="184915" y="6305"/>
                  </a:lnTo>
                  <a:lnTo>
                    <a:pt x="194420" y="10676"/>
                  </a:lnTo>
                  <a:lnTo>
                    <a:pt x="203205" y="15825"/>
                  </a:lnTo>
                  <a:lnTo>
                    <a:pt x="211457" y="21547"/>
                  </a:lnTo>
                  <a:lnTo>
                    <a:pt x="219324" y="27675"/>
                  </a:lnTo>
                  <a:lnTo>
                    <a:pt x="226922" y="34088"/>
                  </a:lnTo>
                  <a:lnTo>
                    <a:pt x="234328" y="40701"/>
                  </a:lnTo>
                  <a:lnTo>
                    <a:pt x="241439" y="47616"/>
                  </a:lnTo>
                  <a:lnTo>
                    <a:pt x="247988" y="55098"/>
                  </a:lnTo>
                  <a:lnTo>
                    <a:pt x="253873" y="63245"/>
                  </a:lnTo>
                  <a:lnTo>
                    <a:pt x="259147" y="72007"/>
                  </a:lnTo>
                  <a:lnTo>
                    <a:pt x="263923" y="81266"/>
                  </a:lnTo>
                  <a:lnTo>
                    <a:pt x="268312" y="90913"/>
                  </a:lnTo>
                  <a:lnTo>
                    <a:pt x="272092" y="101171"/>
                  </a:lnTo>
                  <a:lnTo>
                    <a:pt x="274725" y="112575"/>
                  </a:lnTo>
                  <a:lnTo>
                    <a:pt x="276014" y="125318"/>
                  </a:lnTo>
                  <a:lnTo>
                    <a:pt x="276066" y="139132"/>
                  </a:lnTo>
                  <a:lnTo>
                    <a:pt x="275113" y="153474"/>
                  </a:lnTo>
                  <a:lnTo>
                    <a:pt x="273398" y="167969"/>
                  </a:lnTo>
                  <a:lnTo>
                    <a:pt x="271129" y="182277"/>
                  </a:lnTo>
                  <a:lnTo>
                    <a:pt x="268469" y="196031"/>
                  </a:lnTo>
                  <a:lnTo>
                    <a:pt x="265527" y="209083"/>
                  </a:lnTo>
                  <a:lnTo>
                    <a:pt x="262062" y="221151"/>
                  </a:lnTo>
                  <a:lnTo>
                    <a:pt x="257518" y="231738"/>
                  </a:lnTo>
                  <a:lnTo>
                    <a:pt x="251679" y="240703"/>
                  </a:lnTo>
                  <a:lnTo>
                    <a:pt x="244637" y="247895"/>
                  </a:lnTo>
                  <a:lnTo>
                    <a:pt x="236613" y="252985"/>
                  </a:lnTo>
                  <a:lnTo>
                    <a:pt x="227916" y="256045"/>
                  </a:lnTo>
                  <a:lnTo>
                    <a:pt x="221248" y="258917"/>
                  </a:lnTo>
                  <a:lnTo>
                    <a:pt x="219572" y="263607"/>
                  </a:lnTo>
                  <a:lnTo>
                    <a:pt x="221530" y="269619"/>
                  </a:lnTo>
                  <a:lnTo>
                    <a:pt x="225610" y="276834"/>
                  </a:lnTo>
                  <a:lnTo>
                    <a:pt x="230897" y="285410"/>
                  </a:lnTo>
                  <a:lnTo>
                    <a:pt x="236877" y="295312"/>
                  </a:lnTo>
                  <a:lnTo>
                    <a:pt x="243260" y="306339"/>
                  </a:lnTo>
                  <a:lnTo>
                    <a:pt x="249883" y="318242"/>
                  </a:lnTo>
                  <a:lnTo>
                    <a:pt x="256653" y="330789"/>
                  </a:lnTo>
                  <a:lnTo>
                    <a:pt x="263512" y="343632"/>
                  </a:lnTo>
                  <a:lnTo>
                    <a:pt x="270428" y="356325"/>
                  </a:lnTo>
                  <a:lnTo>
                    <a:pt x="277380" y="368633"/>
                  </a:lnTo>
                  <a:lnTo>
                    <a:pt x="284355" y="380355"/>
                  </a:lnTo>
                  <a:lnTo>
                    <a:pt x="291345" y="391234"/>
                  </a:lnTo>
                  <a:lnTo>
                    <a:pt x="298345" y="401223"/>
                  </a:lnTo>
                  <a:lnTo>
                    <a:pt x="305352" y="410594"/>
                  </a:lnTo>
                  <a:lnTo>
                    <a:pt x="312362" y="419815"/>
                  </a:lnTo>
                  <a:lnTo>
                    <a:pt x="319380" y="429164"/>
                  </a:lnTo>
                  <a:lnTo>
                    <a:pt x="326568" y="438412"/>
                  </a:lnTo>
                  <a:lnTo>
                    <a:pt x="334233" y="446942"/>
                  </a:lnTo>
                  <a:lnTo>
                    <a:pt x="342503" y="454457"/>
                  </a:lnTo>
                  <a:lnTo>
                    <a:pt x="351347" y="460978"/>
                  </a:lnTo>
                  <a:lnTo>
                    <a:pt x="360662" y="466666"/>
                  </a:lnTo>
                  <a:lnTo>
                    <a:pt x="370336" y="471703"/>
                  </a:lnTo>
                  <a:lnTo>
                    <a:pt x="380273" y="475934"/>
                  </a:lnTo>
                  <a:lnTo>
                    <a:pt x="390397" y="478879"/>
                  </a:lnTo>
                  <a:lnTo>
                    <a:pt x="400650" y="480380"/>
                  </a:lnTo>
                  <a:lnTo>
                    <a:pt x="410992" y="480576"/>
                  </a:lnTo>
                  <a:lnTo>
                    <a:pt x="421395" y="479720"/>
                  </a:lnTo>
                  <a:lnTo>
                    <a:pt x="431835" y="478065"/>
                  </a:lnTo>
                  <a:lnTo>
                    <a:pt x="442133" y="475668"/>
                  </a:lnTo>
                  <a:lnTo>
                    <a:pt x="451976" y="472388"/>
                  </a:lnTo>
                  <a:lnTo>
                    <a:pt x="461217" y="468232"/>
                  </a:lnTo>
                  <a:lnTo>
                    <a:pt x="469585" y="463625"/>
                  </a:lnTo>
                  <a:lnTo>
                    <a:pt x="477420" y="458889"/>
                  </a:lnTo>
                  <a:lnTo>
                    <a:pt x="485408" y="453609"/>
                  </a:lnTo>
                  <a:lnTo>
                    <a:pt x="494839" y="446960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42653" y="2874279"/>
              <a:ext cx="21057" cy="136872"/>
            </a:xfrm>
            <a:custGeom>
              <a:avLst/>
              <a:gdLst/>
              <a:ahLst/>
              <a:cxnLst/>
              <a:rect l="0" t="0" r="0" b="0"/>
              <a:pathLst>
                <a:path w="21057" h="136872">
                  <a:moveTo>
                    <a:pt x="0" y="0"/>
                  </a:moveTo>
                  <a:lnTo>
                    <a:pt x="0" y="14602"/>
                  </a:lnTo>
                  <a:lnTo>
                    <a:pt x="0" y="27874"/>
                  </a:lnTo>
                  <a:lnTo>
                    <a:pt x="9" y="41070"/>
                  </a:lnTo>
                  <a:lnTo>
                    <a:pt x="354" y="54239"/>
                  </a:lnTo>
                  <a:lnTo>
                    <a:pt x="1651" y="67099"/>
                  </a:lnTo>
                  <a:lnTo>
                    <a:pt x="4149" y="79490"/>
                  </a:lnTo>
                  <a:lnTo>
                    <a:pt x="7471" y="91154"/>
                  </a:lnTo>
                  <a:lnTo>
                    <a:pt x="11124" y="102910"/>
                  </a:lnTo>
                  <a:lnTo>
                    <a:pt x="15433" y="116906"/>
                  </a:lnTo>
                  <a:lnTo>
                    <a:pt x="21056" y="136871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632124" y="276899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726880" y="2821637"/>
              <a:ext cx="105286" cy="173385"/>
            </a:xfrm>
            <a:custGeom>
              <a:avLst/>
              <a:gdLst/>
              <a:ahLst/>
              <a:cxnLst/>
              <a:rect l="0" t="0" r="0" b="0"/>
              <a:pathLst>
                <a:path w="105286" h="173385">
                  <a:moveTo>
                    <a:pt x="0" y="52642"/>
                  </a:moveTo>
                  <a:lnTo>
                    <a:pt x="5868" y="64311"/>
                  </a:lnTo>
                  <a:lnTo>
                    <a:pt x="11432" y="74799"/>
                  </a:lnTo>
                  <a:lnTo>
                    <a:pt x="17227" y="85101"/>
                  </a:lnTo>
                  <a:lnTo>
                    <a:pt x="23135" y="95402"/>
                  </a:lnTo>
                  <a:lnTo>
                    <a:pt x="28816" y="105746"/>
                  </a:lnTo>
                  <a:lnTo>
                    <a:pt x="34096" y="116135"/>
                  </a:lnTo>
                  <a:lnTo>
                    <a:pt x="39119" y="126564"/>
                  </a:lnTo>
                  <a:lnTo>
                    <a:pt x="44253" y="137022"/>
                  </a:lnTo>
                  <a:lnTo>
                    <a:pt x="49713" y="147483"/>
                  </a:lnTo>
                  <a:lnTo>
                    <a:pt x="55702" y="157287"/>
                  </a:lnTo>
                  <a:lnTo>
                    <a:pt x="62488" y="165200"/>
                  </a:lnTo>
                  <a:lnTo>
                    <a:pt x="70119" y="170686"/>
                  </a:lnTo>
                  <a:lnTo>
                    <a:pt x="78006" y="173384"/>
                  </a:lnTo>
                  <a:lnTo>
                    <a:pt x="85075" y="172774"/>
                  </a:lnTo>
                  <a:lnTo>
                    <a:pt x="90784" y="168914"/>
                  </a:lnTo>
                  <a:lnTo>
                    <a:pt x="95105" y="162290"/>
                  </a:lnTo>
                  <a:lnTo>
                    <a:pt x="98245" y="153509"/>
                  </a:lnTo>
                  <a:lnTo>
                    <a:pt x="100466" y="143132"/>
                  </a:lnTo>
                  <a:lnTo>
                    <a:pt x="102011" y="131611"/>
                  </a:lnTo>
                  <a:lnTo>
                    <a:pt x="103072" y="119289"/>
                  </a:lnTo>
                  <a:lnTo>
                    <a:pt x="103795" y="106414"/>
                  </a:lnTo>
                  <a:lnTo>
                    <a:pt x="104284" y="93161"/>
                  </a:lnTo>
                  <a:lnTo>
                    <a:pt x="104614" y="79650"/>
                  </a:lnTo>
                  <a:lnTo>
                    <a:pt x="104836" y="65980"/>
                  </a:lnTo>
                  <a:lnTo>
                    <a:pt x="104985" y="52620"/>
                  </a:lnTo>
                  <a:lnTo>
                    <a:pt x="105101" y="39004"/>
                  </a:lnTo>
                  <a:lnTo>
                    <a:pt x="105196" y="2281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84808" y="2810210"/>
              <a:ext cx="168457" cy="170526"/>
            </a:xfrm>
            <a:custGeom>
              <a:avLst/>
              <a:gdLst/>
              <a:ahLst/>
              <a:cxnLst/>
              <a:rect l="0" t="0" r="0" b="0"/>
              <a:pathLst>
                <a:path w="168457" h="170526">
                  <a:moveTo>
                    <a:pt x="0" y="43012"/>
                  </a:moveTo>
                  <a:lnTo>
                    <a:pt x="5867" y="51747"/>
                  </a:lnTo>
                  <a:lnTo>
                    <a:pt x="11432" y="59453"/>
                  </a:lnTo>
                  <a:lnTo>
                    <a:pt x="17231" y="66860"/>
                  </a:lnTo>
                  <a:lnTo>
                    <a:pt x="23311" y="74294"/>
                  </a:lnTo>
                  <a:lnTo>
                    <a:pt x="29642" y="82121"/>
                  </a:lnTo>
                  <a:lnTo>
                    <a:pt x="36179" y="90481"/>
                  </a:lnTo>
                  <a:lnTo>
                    <a:pt x="43200" y="98706"/>
                  </a:lnTo>
                  <a:lnTo>
                    <a:pt x="51280" y="105476"/>
                  </a:lnTo>
                  <a:lnTo>
                    <a:pt x="60635" y="110161"/>
                  </a:lnTo>
                  <a:lnTo>
                    <a:pt x="70850" y="112472"/>
                  </a:lnTo>
                  <a:lnTo>
                    <a:pt x="81091" y="112127"/>
                  </a:lnTo>
                  <a:lnTo>
                    <a:pt x="90861" y="109259"/>
                  </a:lnTo>
                  <a:lnTo>
                    <a:pt x="99860" y="104283"/>
                  </a:lnTo>
                  <a:lnTo>
                    <a:pt x="107824" y="97679"/>
                  </a:lnTo>
                  <a:lnTo>
                    <a:pt x="114722" y="89878"/>
                  </a:lnTo>
                  <a:lnTo>
                    <a:pt x="120369" y="81222"/>
                  </a:lnTo>
                  <a:lnTo>
                    <a:pt x="124347" y="71969"/>
                  </a:lnTo>
                  <a:lnTo>
                    <a:pt x="126577" y="62304"/>
                  </a:lnTo>
                  <a:lnTo>
                    <a:pt x="127110" y="52357"/>
                  </a:lnTo>
                  <a:lnTo>
                    <a:pt x="125957" y="42220"/>
                  </a:lnTo>
                  <a:lnTo>
                    <a:pt x="123284" y="31968"/>
                  </a:lnTo>
                  <a:lnTo>
                    <a:pt x="119050" y="22134"/>
                  </a:lnTo>
                  <a:lnTo>
                    <a:pt x="112936" y="13668"/>
                  </a:lnTo>
                  <a:lnTo>
                    <a:pt x="104943" y="6987"/>
                  </a:lnTo>
                  <a:lnTo>
                    <a:pt x="95662" y="2333"/>
                  </a:lnTo>
                  <a:lnTo>
                    <a:pt x="86056" y="26"/>
                  </a:lnTo>
                  <a:lnTo>
                    <a:pt x="76716" y="0"/>
                  </a:lnTo>
                  <a:lnTo>
                    <a:pt x="68008" y="2066"/>
                  </a:lnTo>
                  <a:lnTo>
                    <a:pt x="60238" y="6102"/>
                  </a:lnTo>
                  <a:lnTo>
                    <a:pt x="53466" y="11853"/>
                  </a:lnTo>
                  <a:lnTo>
                    <a:pt x="47733" y="19133"/>
                  </a:lnTo>
                  <a:lnTo>
                    <a:pt x="43165" y="27914"/>
                  </a:lnTo>
                  <a:lnTo>
                    <a:pt x="39716" y="38041"/>
                  </a:lnTo>
                  <a:lnTo>
                    <a:pt x="37211" y="49263"/>
                  </a:lnTo>
                  <a:lnTo>
                    <a:pt x="35437" y="61320"/>
                  </a:lnTo>
                  <a:lnTo>
                    <a:pt x="34212" y="73976"/>
                  </a:lnTo>
                  <a:lnTo>
                    <a:pt x="33710" y="86727"/>
                  </a:lnTo>
                  <a:lnTo>
                    <a:pt x="34429" y="98829"/>
                  </a:lnTo>
                  <a:lnTo>
                    <a:pt x="36544" y="109932"/>
                  </a:lnTo>
                  <a:lnTo>
                    <a:pt x="39931" y="120201"/>
                  </a:lnTo>
                  <a:lnTo>
                    <a:pt x="44347" y="130098"/>
                  </a:lnTo>
                  <a:lnTo>
                    <a:pt x="49549" y="139932"/>
                  </a:lnTo>
                  <a:lnTo>
                    <a:pt x="55651" y="149353"/>
                  </a:lnTo>
                  <a:lnTo>
                    <a:pt x="63104" y="157475"/>
                  </a:lnTo>
                  <a:lnTo>
                    <a:pt x="72034" y="163892"/>
                  </a:lnTo>
                  <a:lnTo>
                    <a:pt x="81962" y="168354"/>
                  </a:lnTo>
                  <a:lnTo>
                    <a:pt x="92010" y="170525"/>
                  </a:lnTo>
                  <a:lnTo>
                    <a:pt x="101656" y="170460"/>
                  </a:lnTo>
                  <a:lnTo>
                    <a:pt x="110740" y="168501"/>
                  </a:lnTo>
                  <a:lnTo>
                    <a:pt x="119295" y="165068"/>
                  </a:lnTo>
                  <a:lnTo>
                    <a:pt x="127412" y="160545"/>
                  </a:lnTo>
                  <a:lnTo>
                    <a:pt x="135086" y="155163"/>
                  </a:lnTo>
                  <a:lnTo>
                    <a:pt x="143058" y="148269"/>
                  </a:lnTo>
                  <a:lnTo>
                    <a:pt x="153147" y="137029"/>
                  </a:lnTo>
                  <a:lnTo>
                    <a:pt x="168456" y="116712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084198" y="2779523"/>
              <a:ext cx="148051" cy="167769"/>
            </a:xfrm>
            <a:custGeom>
              <a:avLst/>
              <a:gdLst/>
              <a:ahLst/>
              <a:cxnLst/>
              <a:rect l="0" t="0" r="0" b="0"/>
              <a:pathLst>
                <a:path w="148051" h="167769">
                  <a:moveTo>
                    <a:pt x="651" y="84228"/>
                  </a:moveTo>
                  <a:lnTo>
                    <a:pt x="3585" y="93096"/>
                  </a:lnTo>
                  <a:lnTo>
                    <a:pt x="6367" y="102083"/>
                  </a:lnTo>
                  <a:lnTo>
                    <a:pt x="9271" y="112078"/>
                  </a:lnTo>
                  <a:lnTo>
                    <a:pt x="12485" y="123059"/>
                  </a:lnTo>
                  <a:lnTo>
                    <a:pt x="16298" y="134871"/>
                  </a:lnTo>
                  <a:lnTo>
                    <a:pt x="20804" y="147298"/>
                  </a:lnTo>
                  <a:lnTo>
                    <a:pt x="25527" y="159008"/>
                  </a:lnTo>
                  <a:lnTo>
                    <a:pt x="28868" y="166456"/>
                  </a:lnTo>
                  <a:lnTo>
                    <a:pt x="29541" y="167768"/>
                  </a:lnTo>
                  <a:lnTo>
                    <a:pt x="27907" y="164791"/>
                  </a:lnTo>
                  <a:lnTo>
                    <a:pt x="24753" y="159136"/>
                  </a:lnTo>
                  <a:lnTo>
                    <a:pt x="20891" y="151782"/>
                  </a:lnTo>
                  <a:lnTo>
                    <a:pt x="16822" y="143331"/>
                  </a:lnTo>
                  <a:lnTo>
                    <a:pt x="12770" y="134000"/>
                  </a:lnTo>
                  <a:lnTo>
                    <a:pt x="8813" y="123729"/>
                  </a:lnTo>
                  <a:lnTo>
                    <a:pt x="4978" y="112551"/>
                  </a:lnTo>
                  <a:lnTo>
                    <a:pt x="1739" y="100768"/>
                  </a:lnTo>
                  <a:lnTo>
                    <a:pt x="0" y="88855"/>
                  </a:lnTo>
                  <a:lnTo>
                    <a:pt x="133" y="77104"/>
                  </a:lnTo>
                  <a:lnTo>
                    <a:pt x="2188" y="65773"/>
                  </a:lnTo>
                  <a:lnTo>
                    <a:pt x="6160" y="55162"/>
                  </a:lnTo>
                  <a:lnTo>
                    <a:pt x="11842" y="45370"/>
                  </a:lnTo>
                  <a:lnTo>
                    <a:pt x="19232" y="36642"/>
                  </a:lnTo>
                  <a:lnTo>
                    <a:pt x="28612" y="29450"/>
                  </a:lnTo>
                  <a:lnTo>
                    <a:pt x="39947" y="23904"/>
                  </a:lnTo>
                  <a:lnTo>
                    <a:pt x="52623" y="19653"/>
                  </a:lnTo>
                  <a:lnTo>
                    <a:pt x="65661" y="16092"/>
                  </a:lnTo>
                  <a:lnTo>
                    <a:pt x="78459" y="12807"/>
                  </a:lnTo>
                  <a:lnTo>
                    <a:pt x="90741" y="9738"/>
                  </a:lnTo>
                  <a:lnTo>
                    <a:pt x="103795" y="6797"/>
                  </a:lnTo>
                  <a:lnTo>
                    <a:pt x="120993" y="3717"/>
                  </a:lnTo>
                  <a:lnTo>
                    <a:pt x="148050" y="0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58590" y="2842694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7541" y="2934"/>
                  </a:lnTo>
                  <a:lnTo>
                    <a:pt x="109194" y="5716"/>
                  </a:lnTo>
                  <a:lnTo>
                    <a:pt x="100491" y="8616"/>
                  </a:lnTo>
                  <a:lnTo>
                    <a:pt x="91197" y="11656"/>
                  </a:lnTo>
                  <a:lnTo>
                    <a:pt x="81054" y="14821"/>
                  </a:lnTo>
                  <a:lnTo>
                    <a:pt x="70018" y="18085"/>
                  </a:lnTo>
                  <a:lnTo>
                    <a:pt x="58422" y="21463"/>
                  </a:lnTo>
                  <a:lnTo>
                    <a:pt x="45528" y="25453"/>
                  </a:lnTo>
                  <a:lnTo>
                    <a:pt x="27969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738059" y="2663709"/>
            <a:ext cx="3000180" cy="705411"/>
            <a:chOff x="3738059" y="2663709"/>
            <a:chExt cx="3000180" cy="705411"/>
          </a:xfrm>
        </p:grpSpPr>
        <p:sp>
          <p:nvSpPr>
            <p:cNvPr id="81" name="Freeform 80"/>
            <p:cNvSpPr/>
            <p:nvPr/>
          </p:nvSpPr>
          <p:spPr>
            <a:xfrm>
              <a:off x="3738059" y="2674238"/>
              <a:ext cx="343987" cy="442198"/>
            </a:xfrm>
            <a:custGeom>
              <a:avLst/>
              <a:gdLst/>
              <a:ahLst/>
              <a:cxnLst/>
              <a:rect l="0" t="0" r="0" b="0"/>
              <a:pathLst>
                <a:path w="343987" h="442198">
                  <a:moveTo>
                    <a:pt x="41671" y="442197"/>
                  </a:moveTo>
                  <a:lnTo>
                    <a:pt x="35938" y="433262"/>
                  </a:lnTo>
                  <a:lnTo>
                    <a:pt x="31653" y="423634"/>
                  </a:lnTo>
                  <a:lnTo>
                    <a:pt x="28447" y="412343"/>
                  </a:lnTo>
                  <a:lnTo>
                    <a:pt x="26086" y="399502"/>
                  </a:lnTo>
                  <a:lnTo>
                    <a:pt x="24389" y="385374"/>
                  </a:lnTo>
                  <a:lnTo>
                    <a:pt x="23190" y="370249"/>
                  </a:lnTo>
                  <a:lnTo>
                    <a:pt x="22188" y="354388"/>
                  </a:lnTo>
                  <a:lnTo>
                    <a:pt x="20972" y="338000"/>
                  </a:lnTo>
                  <a:lnTo>
                    <a:pt x="19336" y="321238"/>
                  </a:lnTo>
                  <a:lnTo>
                    <a:pt x="17422" y="304053"/>
                  </a:lnTo>
                  <a:lnTo>
                    <a:pt x="15597" y="286219"/>
                  </a:lnTo>
                  <a:lnTo>
                    <a:pt x="14071" y="267665"/>
                  </a:lnTo>
                  <a:lnTo>
                    <a:pt x="12726" y="248628"/>
                  </a:lnTo>
                  <a:lnTo>
                    <a:pt x="11217" y="229541"/>
                  </a:lnTo>
                  <a:lnTo>
                    <a:pt x="9354" y="210664"/>
                  </a:lnTo>
                  <a:lnTo>
                    <a:pt x="7274" y="192073"/>
                  </a:lnTo>
                  <a:lnTo>
                    <a:pt x="5330" y="173750"/>
                  </a:lnTo>
                  <a:lnTo>
                    <a:pt x="3725" y="155651"/>
                  </a:lnTo>
                  <a:lnTo>
                    <a:pt x="2496" y="137886"/>
                  </a:lnTo>
                  <a:lnTo>
                    <a:pt x="1596" y="120716"/>
                  </a:lnTo>
                  <a:lnTo>
                    <a:pt x="955" y="104237"/>
                  </a:lnTo>
                  <a:lnTo>
                    <a:pt x="509" y="88390"/>
                  </a:lnTo>
                  <a:lnTo>
                    <a:pt x="201" y="73054"/>
                  </a:lnTo>
                  <a:lnTo>
                    <a:pt x="0" y="58133"/>
                  </a:lnTo>
                  <a:lnTo>
                    <a:pt x="223" y="44505"/>
                  </a:lnTo>
                  <a:lnTo>
                    <a:pt x="2121" y="34040"/>
                  </a:lnTo>
                  <a:lnTo>
                    <a:pt x="6191" y="28091"/>
                  </a:lnTo>
                  <a:lnTo>
                    <a:pt x="11293" y="27131"/>
                  </a:lnTo>
                  <a:lnTo>
                    <a:pt x="16926" y="30441"/>
                  </a:lnTo>
                  <a:lnTo>
                    <a:pt x="22764" y="37159"/>
                  </a:lnTo>
                  <a:lnTo>
                    <a:pt x="28413" y="46689"/>
                  </a:lnTo>
                  <a:lnTo>
                    <a:pt x="33670" y="58457"/>
                  </a:lnTo>
                  <a:lnTo>
                    <a:pt x="38511" y="71593"/>
                  </a:lnTo>
                  <a:lnTo>
                    <a:pt x="42992" y="85025"/>
                  </a:lnTo>
                  <a:lnTo>
                    <a:pt x="47191" y="98133"/>
                  </a:lnTo>
                  <a:lnTo>
                    <a:pt x="51180" y="110713"/>
                  </a:lnTo>
                  <a:lnTo>
                    <a:pt x="55020" y="122778"/>
                  </a:lnTo>
                  <a:lnTo>
                    <a:pt x="58759" y="134413"/>
                  </a:lnTo>
                  <a:lnTo>
                    <a:pt x="62594" y="145721"/>
                  </a:lnTo>
                  <a:lnTo>
                    <a:pt x="66854" y="156789"/>
                  </a:lnTo>
                  <a:lnTo>
                    <a:pt x="71682" y="167688"/>
                  </a:lnTo>
                  <a:lnTo>
                    <a:pt x="76890" y="178467"/>
                  </a:lnTo>
                  <a:lnTo>
                    <a:pt x="82079" y="189166"/>
                  </a:lnTo>
                  <a:lnTo>
                    <a:pt x="87012" y="199809"/>
                  </a:lnTo>
                  <a:lnTo>
                    <a:pt x="91628" y="210414"/>
                  </a:lnTo>
                  <a:lnTo>
                    <a:pt x="95955" y="220994"/>
                  </a:lnTo>
                  <a:lnTo>
                    <a:pt x="100054" y="231557"/>
                  </a:lnTo>
                  <a:lnTo>
                    <a:pt x="104144" y="242109"/>
                  </a:lnTo>
                  <a:lnTo>
                    <a:pt x="108584" y="252653"/>
                  </a:lnTo>
                  <a:lnTo>
                    <a:pt x="113536" y="263192"/>
                  </a:lnTo>
                  <a:lnTo>
                    <a:pt x="118829" y="273727"/>
                  </a:lnTo>
                  <a:lnTo>
                    <a:pt x="124075" y="284260"/>
                  </a:lnTo>
                  <a:lnTo>
                    <a:pt x="129056" y="294796"/>
                  </a:lnTo>
                  <a:lnTo>
                    <a:pt x="134044" y="305499"/>
                  </a:lnTo>
                  <a:lnTo>
                    <a:pt x="139685" y="316678"/>
                  </a:lnTo>
                  <a:lnTo>
                    <a:pt x="146292" y="328456"/>
                  </a:lnTo>
                  <a:lnTo>
                    <a:pt x="153697" y="340638"/>
                  </a:lnTo>
                  <a:lnTo>
                    <a:pt x="161439" y="352815"/>
                  </a:lnTo>
                  <a:lnTo>
                    <a:pt x="169204" y="364746"/>
                  </a:lnTo>
                  <a:lnTo>
                    <a:pt x="176858" y="376368"/>
                  </a:lnTo>
                  <a:lnTo>
                    <a:pt x="184369" y="387704"/>
                  </a:lnTo>
                  <a:lnTo>
                    <a:pt x="191756" y="398802"/>
                  </a:lnTo>
                  <a:lnTo>
                    <a:pt x="199208" y="409390"/>
                  </a:lnTo>
                  <a:lnTo>
                    <a:pt x="207056" y="418901"/>
                  </a:lnTo>
                  <a:lnTo>
                    <a:pt x="215453" y="427105"/>
                  </a:lnTo>
                  <a:lnTo>
                    <a:pt x="224384" y="433767"/>
                  </a:lnTo>
                  <a:lnTo>
                    <a:pt x="233757" y="438493"/>
                  </a:lnTo>
                  <a:lnTo>
                    <a:pt x="243466" y="441258"/>
                  </a:lnTo>
                  <a:lnTo>
                    <a:pt x="253257" y="442165"/>
                  </a:lnTo>
                  <a:lnTo>
                    <a:pt x="262750" y="441270"/>
                  </a:lnTo>
                  <a:lnTo>
                    <a:pt x="271762" y="438778"/>
                  </a:lnTo>
                  <a:lnTo>
                    <a:pt x="280287" y="434837"/>
                  </a:lnTo>
                  <a:lnTo>
                    <a:pt x="288399" y="429452"/>
                  </a:lnTo>
                  <a:lnTo>
                    <a:pt x="296186" y="422753"/>
                  </a:lnTo>
                  <a:lnTo>
                    <a:pt x="303569" y="414816"/>
                  </a:lnTo>
                  <a:lnTo>
                    <a:pt x="310308" y="405586"/>
                  </a:lnTo>
                  <a:lnTo>
                    <a:pt x="316321" y="395154"/>
                  </a:lnTo>
                  <a:lnTo>
                    <a:pt x="321511" y="383725"/>
                  </a:lnTo>
                  <a:lnTo>
                    <a:pt x="325700" y="371530"/>
                  </a:lnTo>
                  <a:lnTo>
                    <a:pt x="328891" y="358771"/>
                  </a:lnTo>
                  <a:lnTo>
                    <a:pt x="331391" y="345611"/>
                  </a:lnTo>
                  <a:lnTo>
                    <a:pt x="333692" y="332171"/>
                  </a:lnTo>
                  <a:lnTo>
                    <a:pt x="336093" y="318533"/>
                  </a:lnTo>
                  <a:lnTo>
                    <a:pt x="338538" y="304594"/>
                  </a:lnTo>
                  <a:lnTo>
                    <a:pt x="340727" y="290092"/>
                  </a:lnTo>
                  <a:lnTo>
                    <a:pt x="342492" y="274924"/>
                  </a:lnTo>
                  <a:lnTo>
                    <a:pt x="343660" y="259142"/>
                  </a:lnTo>
                  <a:lnTo>
                    <a:pt x="343986" y="242863"/>
                  </a:lnTo>
                  <a:lnTo>
                    <a:pt x="343427" y="226205"/>
                  </a:lnTo>
                  <a:lnTo>
                    <a:pt x="342253" y="209274"/>
                  </a:lnTo>
                  <a:lnTo>
                    <a:pt x="340935" y="192148"/>
                  </a:lnTo>
                  <a:lnTo>
                    <a:pt x="339752" y="174896"/>
                  </a:lnTo>
                  <a:lnTo>
                    <a:pt x="338639" y="157887"/>
                  </a:lnTo>
                  <a:lnTo>
                    <a:pt x="337285" y="141767"/>
                  </a:lnTo>
                  <a:lnTo>
                    <a:pt x="335527" y="126809"/>
                  </a:lnTo>
                  <a:lnTo>
                    <a:pt x="333516" y="112798"/>
                  </a:lnTo>
                  <a:lnTo>
                    <a:pt x="331618" y="99235"/>
                  </a:lnTo>
                  <a:lnTo>
                    <a:pt x="330041" y="85777"/>
                  </a:lnTo>
                  <a:lnTo>
                    <a:pt x="328659" y="72431"/>
                  </a:lnTo>
                  <a:lnTo>
                    <a:pt x="327125" y="59456"/>
                  </a:lnTo>
                  <a:lnTo>
                    <a:pt x="325245" y="46995"/>
                  </a:lnTo>
                  <a:lnTo>
                    <a:pt x="323143" y="35485"/>
                  </a:lnTo>
                  <a:lnTo>
                    <a:pt x="320964" y="24595"/>
                  </a:lnTo>
                  <a:lnTo>
                    <a:pt x="318515" y="13368"/>
                  </a:lnTo>
                  <a:lnTo>
                    <a:pt x="315412" y="0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43570" y="2705823"/>
              <a:ext cx="183643" cy="388839"/>
            </a:xfrm>
            <a:custGeom>
              <a:avLst/>
              <a:gdLst/>
              <a:ahLst/>
              <a:cxnLst/>
              <a:rect l="0" t="0" r="0" b="0"/>
              <a:pathLst>
                <a:path w="183643" h="388839">
                  <a:moveTo>
                    <a:pt x="25715" y="0"/>
                  </a:moveTo>
                  <a:lnTo>
                    <a:pt x="25647" y="11735"/>
                  </a:lnTo>
                  <a:lnTo>
                    <a:pt x="25007" y="22864"/>
                  </a:lnTo>
                  <a:lnTo>
                    <a:pt x="23711" y="34463"/>
                  </a:lnTo>
                  <a:lnTo>
                    <a:pt x="21851" y="46624"/>
                  </a:lnTo>
                  <a:lnTo>
                    <a:pt x="19535" y="59284"/>
                  </a:lnTo>
                  <a:lnTo>
                    <a:pt x="16873" y="72345"/>
                  </a:lnTo>
                  <a:lnTo>
                    <a:pt x="14122" y="85869"/>
                  </a:lnTo>
                  <a:lnTo>
                    <a:pt x="11663" y="100083"/>
                  </a:lnTo>
                  <a:lnTo>
                    <a:pt x="9681" y="115051"/>
                  </a:lnTo>
                  <a:lnTo>
                    <a:pt x="8183" y="130696"/>
                  </a:lnTo>
                  <a:lnTo>
                    <a:pt x="7095" y="146882"/>
                  </a:lnTo>
                  <a:lnTo>
                    <a:pt x="6325" y="163472"/>
                  </a:lnTo>
                  <a:lnTo>
                    <a:pt x="5790" y="180189"/>
                  </a:lnTo>
                  <a:lnTo>
                    <a:pt x="5423" y="196638"/>
                  </a:lnTo>
                  <a:lnTo>
                    <a:pt x="5169" y="212627"/>
                  </a:lnTo>
                  <a:lnTo>
                    <a:pt x="4826" y="228143"/>
                  </a:lnTo>
                  <a:lnTo>
                    <a:pt x="4064" y="243255"/>
                  </a:lnTo>
                  <a:lnTo>
                    <a:pt x="2743" y="258049"/>
                  </a:lnTo>
                  <a:lnTo>
                    <a:pt x="1212" y="272443"/>
                  </a:lnTo>
                  <a:lnTo>
                    <a:pt x="177" y="286196"/>
                  </a:lnTo>
                  <a:lnTo>
                    <a:pt x="0" y="299233"/>
                  </a:lnTo>
                  <a:lnTo>
                    <a:pt x="544" y="311786"/>
                  </a:lnTo>
                  <a:lnTo>
                    <a:pt x="1375" y="324288"/>
                  </a:lnTo>
                  <a:lnTo>
                    <a:pt x="2206" y="336986"/>
                  </a:lnTo>
                  <a:lnTo>
                    <a:pt x="3408" y="349463"/>
                  </a:lnTo>
                  <a:lnTo>
                    <a:pt x="5879" y="360783"/>
                  </a:lnTo>
                  <a:lnTo>
                    <a:pt x="10023" y="370496"/>
                  </a:lnTo>
                  <a:lnTo>
                    <a:pt x="15773" y="378323"/>
                  </a:lnTo>
                  <a:lnTo>
                    <a:pt x="22853" y="383905"/>
                  </a:lnTo>
                  <a:lnTo>
                    <a:pt x="30953" y="387284"/>
                  </a:lnTo>
                  <a:lnTo>
                    <a:pt x="39798" y="388791"/>
                  </a:lnTo>
                  <a:lnTo>
                    <a:pt x="49173" y="388838"/>
                  </a:lnTo>
                  <a:lnTo>
                    <a:pt x="58916" y="387800"/>
                  </a:lnTo>
                  <a:lnTo>
                    <a:pt x="68913" y="385820"/>
                  </a:lnTo>
                  <a:lnTo>
                    <a:pt x="79084" y="382824"/>
                  </a:lnTo>
                  <a:lnTo>
                    <a:pt x="89372" y="378852"/>
                  </a:lnTo>
                  <a:lnTo>
                    <a:pt x="99739" y="374220"/>
                  </a:lnTo>
                  <a:lnTo>
                    <a:pt x="110160" y="369419"/>
                  </a:lnTo>
                  <a:lnTo>
                    <a:pt x="120611" y="364751"/>
                  </a:lnTo>
                  <a:lnTo>
                    <a:pt x="131013" y="360467"/>
                  </a:lnTo>
                  <a:lnTo>
                    <a:pt x="142454" y="356439"/>
                  </a:lnTo>
                  <a:lnTo>
                    <a:pt x="158173" y="352318"/>
                  </a:lnTo>
                  <a:lnTo>
                    <a:pt x="183642" y="347441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58756" y="287427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541" y="2934"/>
                  </a:lnTo>
                  <a:lnTo>
                    <a:pt x="109194" y="5717"/>
                  </a:lnTo>
                  <a:lnTo>
                    <a:pt x="100491" y="8612"/>
                  </a:lnTo>
                  <a:lnTo>
                    <a:pt x="91197" y="11479"/>
                  </a:lnTo>
                  <a:lnTo>
                    <a:pt x="81054" y="13995"/>
                  </a:lnTo>
                  <a:lnTo>
                    <a:pt x="70018" y="16006"/>
                  </a:lnTo>
                  <a:lnTo>
                    <a:pt x="58422" y="17522"/>
                  </a:lnTo>
                  <a:lnTo>
                    <a:pt x="45528" y="18783"/>
                  </a:lnTo>
                  <a:lnTo>
                    <a:pt x="27969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169285" y="2663709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88306" y="2867"/>
                  </a:lnTo>
                  <a:lnTo>
                    <a:pt x="177177" y="5009"/>
                  </a:lnTo>
                  <a:lnTo>
                    <a:pt x="165583" y="6617"/>
                  </a:lnTo>
                  <a:lnTo>
                    <a:pt x="153595" y="7970"/>
                  </a:lnTo>
                  <a:lnTo>
                    <a:pt x="141584" y="9467"/>
                  </a:lnTo>
                  <a:lnTo>
                    <a:pt x="129781" y="11318"/>
                  </a:lnTo>
                  <a:lnTo>
                    <a:pt x="118254" y="13558"/>
                  </a:lnTo>
                  <a:lnTo>
                    <a:pt x="106986" y="16139"/>
                  </a:lnTo>
                  <a:lnTo>
                    <a:pt x="95927" y="18988"/>
                  </a:lnTo>
                  <a:lnTo>
                    <a:pt x="85026" y="22037"/>
                  </a:lnTo>
                  <a:lnTo>
                    <a:pt x="74240" y="25229"/>
                  </a:lnTo>
                  <a:lnTo>
                    <a:pt x="63540" y="28518"/>
                  </a:lnTo>
                  <a:lnTo>
                    <a:pt x="52970" y="31721"/>
                  </a:lnTo>
                  <a:lnTo>
                    <a:pt x="41399" y="34830"/>
                  </a:lnTo>
                  <a:lnTo>
                    <a:pt x="25572" y="381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38459" y="2874279"/>
              <a:ext cx="99365" cy="188094"/>
            </a:xfrm>
            <a:custGeom>
              <a:avLst/>
              <a:gdLst/>
              <a:ahLst/>
              <a:cxnLst/>
              <a:rect l="0" t="0" r="0" b="0"/>
              <a:pathLst>
                <a:path w="99365" h="188094">
                  <a:moveTo>
                    <a:pt x="4608" y="94757"/>
                  </a:moveTo>
                  <a:lnTo>
                    <a:pt x="1808" y="103558"/>
                  </a:lnTo>
                  <a:lnTo>
                    <a:pt x="307" y="111905"/>
                  </a:lnTo>
                  <a:lnTo>
                    <a:pt x="0" y="120604"/>
                  </a:lnTo>
                  <a:lnTo>
                    <a:pt x="679" y="129725"/>
                  </a:lnTo>
                  <a:lnTo>
                    <a:pt x="2147" y="139220"/>
                  </a:lnTo>
                  <a:lnTo>
                    <a:pt x="4216" y="149011"/>
                  </a:lnTo>
                  <a:lnTo>
                    <a:pt x="6725" y="159025"/>
                  </a:lnTo>
                  <a:lnTo>
                    <a:pt x="9548" y="169199"/>
                  </a:lnTo>
                  <a:lnTo>
                    <a:pt x="12565" y="179407"/>
                  </a:lnTo>
                  <a:lnTo>
                    <a:pt x="14827" y="186855"/>
                  </a:lnTo>
                  <a:lnTo>
                    <a:pt x="15248" y="188093"/>
                  </a:lnTo>
                  <a:lnTo>
                    <a:pt x="14233" y="184178"/>
                  </a:lnTo>
                  <a:lnTo>
                    <a:pt x="12467" y="176766"/>
                  </a:lnTo>
                  <a:lnTo>
                    <a:pt x="10605" y="167065"/>
                  </a:lnTo>
                  <a:lnTo>
                    <a:pt x="8990" y="155875"/>
                  </a:lnTo>
                  <a:lnTo>
                    <a:pt x="7720" y="143714"/>
                  </a:lnTo>
                  <a:lnTo>
                    <a:pt x="6777" y="130915"/>
                  </a:lnTo>
                  <a:lnTo>
                    <a:pt x="6105" y="117703"/>
                  </a:lnTo>
                  <a:lnTo>
                    <a:pt x="5804" y="104382"/>
                  </a:lnTo>
                  <a:lnTo>
                    <a:pt x="6124" y="91354"/>
                  </a:lnTo>
                  <a:lnTo>
                    <a:pt x="7157" y="78814"/>
                  </a:lnTo>
                  <a:lnTo>
                    <a:pt x="9003" y="66934"/>
                  </a:lnTo>
                  <a:lnTo>
                    <a:pt x="11845" y="55948"/>
                  </a:lnTo>
                  <a:lnTo>
                    <a:pt x="15694" y="45899"/>
                  </a:lnTo>
                  <a:lnTo>
                    <a:pt x="20737" y="36998"/>
                  </a:lnTo>
                  <a:lnTo>
                    <a:pt x="27403" y="29689"/>
                  </a:lnTo>
                  <a:lnTo>
                    <a:pt x="35770" y="24064"/>
                  </a:lnTo>
                  <a:lnTo>
                    <a:pt x="45400" y="19722"/>
                  </a:lnTo>
                  <a:lnTo>
                    <a:pt x="56680" y="15419"/>
                  </a:lnTo>
                  <a:lnTo>
                    <a:pt x="72834" y="9658"/>
                  </a:lnTo>
                  <a:lnTo>
                    <a:pt x="99364" y="0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774046" y="2929284"/>
              <a:ext cx="129385" cy="187152"/>
            </a:xfrm>
            <a:custGeom>
              <a:avLst/>
              <a:gdLst/>
              <a:ahLst/>
              <a:cxnLst/>
              <a:rect l="0" t="0" r="0" b="0"/>
              <a:pathLst>
                <a:path w="129385" h="187152">
                  <a:moveTo>
                    <a:pt x="5892" y="71337"/>
                  </a:moveTo>
                  <a:lnTo>
                    <a:pt x="14693" y="74271"/>
                  </a:lnTo>
                  <a:lnTo>
                    <a:pt x="23040" y="77053"/>
                  </a:lnTo>
                  <a:lnTo>
                    <a:pt x="31738" y="79943"/>
                  </a:lnTo>
                  <a:lnTo>
                    <a:pt x="40860" y="82638"/>
                  </a:lnTo>
                  <a:lnTo>
                    <a:pt x="50355" y="84507"/>
                  </a:lnTo>
                  <a:lnTo>
                    <a:pt x="60146" y="85264"/>
                  </a:lnTo>
                  <a:lnTo>
                    <a:pt x="70160" y="84951"/>
                  </a:lnTo>
                  <a:lnTo>
                    <a:pt x="80334" y="83750"/>
                  </a:lnTo>
                  <a:lnTo>
                    <a:pt x="90611" y="81857"/>
                  </a:lnTo>
                  <a:lnTo>
                    <a:pt x="100630" y="79130"/>
                  </a:lnTo>
                  <a:lnTo>
                    <a:pt x="109751" y="75097"/>
                  </a:lnTo>
                  <a:lnTo>
                    <a:pt x="117685" y="69607"/>
                  </a:lnTo>
                  <a:lnTo>
                    <a:pt x="123993" y="62802"/>
                  </a:lnTo>
                  <a:lnTo>
                    <a:pt x="127950" y="54939"/>
                  </a:lnTo>
                  <a:lnTo>
                    <a:pt x="129384" y="46283"/>
                  </a:lnTo>
                  <a:lnTo>
                    <a:pt x="128585" y="37218"/>
                  </a:lnTo>
                  <a:lnTo>
                    <a:pt x="126005" y="28220"/>
                  </a:lnTo>
                  <a:lnTo>
                    <a:pt x="122081" y="19558"/>
                  </a:lnTo>
                  <a:lnTo>
                    <a:pt x="116858" y="11778"/>
                  </a:lnTo>
                  <a:lnTo>
                    <a:pt x="110006" y="5764"/>
                  </a:lnTo>
                  <a:lnTo>
                    <a:pt x="101478" y="1839"/>
                  </a:lnTo>
                  <a:lnTo>
                    <a:pt x="91651" y="0"/>
                  </a:lnTo>
                  <a:lnTo>
                    <a:pt x="81138" y="196"/>
                  </a:lnTo>
                  <a:lnTo>
                    <a:pt x="70368" y="2177"/>
                  </a:lnTo>
                  <a:lnTo>
                    <a:pt x="59713" y="5590"/>
                  </a:lnTo>
                  <a:lnTo>
                    <a:pt x="49566" y="10079"/>
                  </a:lnTo>
                  <a:lnTo>
                    <a:pt x="40084" y="15360"/>
                  </a:lnTo>
                  <a:lnTo>
                    <a:pt x="31395" y="21529"/>
                  </a:lnTo>
                  <a:lnTo>
                    <a:pt x="23698" y="29033"/>
                  </a:lnTo>
                  <a:lnTo>
                    <a:pt x="17004" y="38010"/>
                  </a:lnTo>
                  <a:lnTo>
                    <a:pt x="11337" y="48310"/>
                  </a:lnTo>
                  <a:lnTo>
                    <a:pt x="6820" y="59674"/>
                  </a:lnTo>
                  <a:lnTo>
                    <a:pt x="3413" y="71834"/>
                  </a:lnTo>
                  <a:lnTo>
                    <a:pt x="1107" y="84406"/>
                  </a:lnTo>
                  <a:lnTo>
                    <a:pt x="0" y="96911"/>
                  </a:lnTo>
                  <a:lnTo>
                    <a:pt x="37" y="109096"/>
                  </a:lnTo>
                  <a:lnTo>
                    <a:pt x="1197" y="120902"/>
                  </a:lnTo>
                  <a:lnTo>
                    <a:pt x="3569" y="132371"/>
                  </a:lnTo>
                  <a:lnTo>
                    <a:pt x="7105" y="143556"/>
                  </a:lnTo>
                  <a:lnTo>
                    <a:pt x="12107" y="154034"/>
                  </a:lnTo>
                  <a:lnTo>
                    <a:pt x="19277" y="162940"/>
                  </a:lnTo>
                  <a:lnTo>
                    <a:pt x="28795" y="169930"/>
                  </a:lnTo>
                  <a:lnTo>
                    <a:pt x="40022" y="175142"/>
                  </a:lnTo>
                  <a:lnTo>
                    <a:pt x="53077" y="179454"/>
                  </a:lnTo>
                  <a:lnTo>
                    <a:pt x="71345" y="183240"/>
                  </a:lnTo>
                  <a:lnTo>
                    <a:pt x="100648" y="187151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864165" y="2948273"/>
              <a:ext cx="209233" cy="420847"/>
            </a:xfrm>
            <a:custGeom>
              <a:avLst/>
              <a:gdLst/>
              <a:ahLst/>
              <a:cxnLst/>
              <a:rect l="0" t="0" r="0" b="0"/>
              <a:pathLst>
                <a:path w="209233" h="420847">
                  <a:moveTo>
                    <a:pt x="157928" y="104991"/>
                  </a:moveTo>
                  <a:lnTo>
                    <a:pt x="163661" y="96123"/>
                  </a:lnTo>
                  <a:lnTo>
                    <a:pt x="167945" y="87136"/>
                  </a:lnTo>
                  <a:lnTo>
                    <a:pt x="171147" y="77145"/>
                  </a:lnTo>
                  <a:lnTo>
                    <a:pt x="173335" y="66337"/>
                  </a:lnTo>
                  <a:lnTo>
                    <a:pt x="174384" y="55174"/>
                  </a:lnTo>
                  <a:lnTo>
                    <a:pt x="174316" y="43978"/>
                  </a:lnTo>
                  <a:lnTo>
                    <a:pt x="172974" y="33211"/>
                  </a:lnTo>
                  <a:lnTo>
                    <a:pt x="169950" y="23523"/>
                  </a:lnTo>
                  <a:lnTo>
                    <a:pt x="165174" y="15173"/>
                  </a:lnTo>
                  <a:lnTo>
                    <a:pt x="158866" y="8400"/>
                  </a:lnTo>
                  <a:lnTo>
                    <a:pt x="151345" y="3592"/>
                  </a:lnTo>
                  <a:lnTo>
                    <a:pt x="142922" y="775"/>
                  </a:lnTo>
                  <a:lnTo>
                    <a:pt x="134014" y="0"/>
                  </a:lnTo>
                  <a:lnTo>
                    <a:pt x="125123" y="1516"/>
                  </a:lnTo>
                  <a:lnTo>
                    <a:pt x="116523" y="5238"/>
                  </a:lnTo>
                  <a:lnTo>
                    <a:pt x="108445" y="10819"/>
                  </a:lnTo>
                  <a:lnTo>
                    <a:pt x="101166" y="17844"/>
                  </a:lnTo>
                  <a:lnTo>
                    <a:pt x="94756" y="25940"/>
                  </a:lnTo>
                  <a:lnTo>
                    <a:pt x="89281" y="34965"/>
                  </a:lnTo>
                  <a:lnTo>
                    <a:pt x="84894" y="45001"/>
                  </a:lnTo>
                  <a:lnTo>
                    <a:pt x="81579" y="56000"/>
                  </a:lnTo>
                  <a:lnTo>
                    <a:pt x="79504" y="67487"/>
                  </a:lnTo>
                  <a:lnTo>
                    <a:pt x="79085" y="78665"/>
                  </a:lnTo>
                  <a:lnTo>
                    <a:pt x="80401" y="89103"/>
                  </a:lnTo>
                  <a:lnTo>
                    <a:pt x="83403" y="98569"/>
                  </a:lnTo>
                  <a:lnTo>
                    <a:pt x="88084" y="106855"/>
                  </a:lnTo>
                  <a:lnTo>
                    <a:pt x="94265" y="113968"/>
                  </a:lnTo>
                  <a:lnTo>
                    <a:pt x="101498" y="119592"/>
                  </a:lnTo>
                  <a:lnTo>
                    <a:pt x="109184" y="123023"/>
                  </a:lnTo>
                  <a:lnTo>
                    <a:pt x="116939" y="124072"/>
                  </a:lnTo>
                  <a:lnTo>
                    <a:pt x="124601" y="122998"/>
                  </a:lnTo>
                  <a:lnTo>
                    <a:pt x="132125" y="120226"/>
                  </a:lnTo>
                  <a:lnTo>
                    <a:pt x="139514" y="116171"/>
                  </a:lnTo>
                  <a:lnTo>
                    <a:pt x="146629" y="110858"/>
                  </a:lnTo>
                  <a:lnTo>
                    <a:pt x="153189" y="103945"/>
                  </a:lnTo>
                  <a:lnTo>
                    <a:pt x="159100" y="95418"/>
                  </a:lnTo>
                  <a:lnTo>
                    <a:pt x="164946" y="87159"/>
                  </a:lnTo>
                  <a:lnTo>
                    <a:pt x="170946" y="82528"/>
                  </a:lnTo>
                  <a:lnTo>
                    <a:pt x="176267" y="82705"/>
                  </a:lnTo>
                  <a:lnTo>
                    <a:pt x="180888" y="86995"/>
                  </a:lnTo>
                  <a:lnTo>
                    <a:pt x="185043" y="94331"/>
                  </a:lnTo>
                  <a:lnTo>
                    <a:pt x="188759" y="103813"/>
                  </a:lnTo>
                  <a:lnTo>
                    <a:pt x="191842" y="114772"/>
                  </a:lnTo>
                  <a:lnTo>
                    <a:pt x="194236" y="126738"/>
                  </a:lnTo>
                  <a:lnTo>
                    <a:pt x="196174" y="139385"/>
                  </a:lnTo>
                  <a:lnTo>
                    <a:pt x="198086" y="152491"/>
                  </a:lnTo>
                  <a:lnTo>
                    <a:pt x="200220" y="165906"/>
                  </a:lnTo>
                  <a:lnTo>
                    <a:pt x="202484" y="179527"/>
                  </a:lnTo>
                  <a:lnTo>
                    <a:pt x="204550" y="193287"/>
                  </a:lnTo>
                  <a:lnTo>
                    <a:pt x="206237" y="207139"/>
                  </a:lnTo>
                  <a:lnTo>
                    <a:pt x="207522" y="221053"/>
                  </a:lnTo>
                  <a:lnTo>
                    <a:pt x="208459" y="235008"/>
                  </a:lnTo>
                  <a:lnTo>
                    <a:pt x="209114" y="248981"/>
                  </a:lnTo>
                  <a:lnTo>
                    <a:pt x="209232" y="262637"/>
                  </a:lnTo>
                  <a:lnTo>
                    <a:pt x="208254" y="275354"/>
                  </a:lnTo>
                  <a:lnTo>
                    <a:pt x="205960" y="286869"/>
                  </a:lnTo>
                  <a:lnTo>
                    <a:pt x="202283" y="297245"/>
                  </a:lnTo>
                  <a:lnTo>
                    <a:pt x="197141" y="306683"/>
                  </a:lnTo>
                  <a:lnTo>
                    <a:pt x="190642" y="315399"/>
                  </a:lnTo>
                  <a:lnTo>
                    <a:pt x="183025" y="323425"/>
                  </a:lnTo>
                  <a:lnTo>
                    <a:pt x="174549" y="330603"/>
                  </a:lnTo>
                  <a:lnTo>
                    <a:pt x="165445" y="336919"/>
                  </a:lnTo>
                  <a:lnTo>
                    <a:pt x="155894" y="342483"/>
                  </a:lnTo>
                  <a:lnTo>
                    <a:pt x="146031" y="347456"/>
                  </a:lnTo>
                  <a:lnTo>
                    <a:pt x="135952" y="351987"/>
                  </a:lnTo>
                  <a:lnTo>
                    <a:pt x="125726" y="356201"/>
                  </a:lnTo>
                  <a:lnTo>
                    <a:pt x="115401" y="360190"/>
                  </a:lnTo>
                  <a:lnTo>
                    <a:pt x="105010" y="364031"/>
                  </a:lnTo>
                  <a:lnTo>
                    <a:pt x="94573" y="367933"/>
                  </a:lnTo>
                  <a:lnTo>
                    <a:pt x="84105" y="372239"/>
                  </a:lnTo>
                  <a:lnTo>
                    <a:pt x="73618" y="377101"/>
                  </a:lnTo>
                  <a:lnTo>
                    <a:pt x="63116" y="382502"/>
                  </a:lnTo>
                  <a:lnTo>
                    <a:pt x="52606" y="388353"/>
                  </a:lnTo>
                  <a:lnTo>
                    <a:pt x="42104" y="394539"/>
                  </a:lnTo>
                  <a:lnTo>
                    <a:pt x="32065" y="400664"/>
                  </a:lnTo>
                  <a:lnTo>
                    <a:pt x="22397" y="406659"/>
                  </a:lnTo>
                  <a:lnTo>
                    <a:pt x="12249" y="413049"/>
                  </a:lnTo>
                  <a:lnTo>
                    <a:pt x="0" y="420846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130091" y="3000621"/>
              <a:ext cx="7816" cy="126343"/>
            </a:xfrm>
            <a:custGeom>
              <a:avLst/>
              <a:gdLst/>
              <a:ahLst/>
              <a:cxnLst/>
              <a:rect l="0" t="0" r="0" b="0"/>
              <a:pathLst>
                <a:path w="7816" h="126343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1" y="61018"/>
                  </a:lnTo>
                  <a:lnTo>
                    <a:pt x="1898" y="72053"/>
                  </a:lnTo>
                  <a:lnTo>
                    <a:pt x="3395" y="84051"/>
                  </a:lnTo>
                  <a:lnTo>
                    <a:pt x="5274" y="100296"/>
                  </a:lnTo>
                  <a:lnTo>
                    <a:pt x="7815" y="126342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137906" y="2895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207327" y="2978549"/>
              <a:ext cx="99733" cy="127014"/>
            </a:xfrm>
            <a:custGeom>
              <a:avLst/>
              <a:gdLst/>
              <a:ahLst/>
              <a:cxnLst/>
              <a:rect l="0" t="0" r="0" b="0"/>
              <a:pathLst>
                <a:path w="99733" h="127014">
                  <a:moveTo>
                    <a:pt x="99035" y="11544"/>
                  </a:moveTo>
                  <a:lnTo>
                    <a:pt x="93101" y="5878"/>
                  </a:lnTo>
                  <a:lnTo>
                    <a:pt x="86897" y="2233"/>
                  </a:lnTo>
                  <a:lnTo>
                    <a:pt x="79801" y="329"/>
                  </a:lnTo>
                  <a:lnTo>
                    <a:pt x="71860" y="0"/>
                  </a:lnTo>
                  <a:lnTo>
                    <a:pt x="63214" y="1268"/>
                  </a:lnTo>
                  <a:lnTo>
                    <a:pt x="54024" y="3997"/>
                  </a:lnTo>
                  <a:lnTo>
                    <a:pt x="44597" y="8090"/>
                  </a:lnTo>
                  <a:lnTo>
                    <a:pt x="35356" y="13574"/>
                  </a:lnTo>
                  <a:lnTo>
                    <a:pt x="26525" y="20336"/>
                  </a:lnTo>
                  <a:lnTo>
                    <a:pt x="18463" y="28315"/>
                  </a:lnTo>
                  <a:lnTo>
                    <a:pt x="11726" y="37573"/>
                  </a:lnTo>
                  <a:lnTo>
                    <a:pt x="6499" y="48018"/>
                  </a:lnTo>
                  <a:lnTo>
                    <a:pt x="2802" y="59286"/>
                  </a:lnTo>
                  <a:lnTo>
                    <a:pt x="680" y="70841"/>
                  </a:lnTo>
                  <a:lnTo>
                    <a:pt x="0" y="82343"/>
                  </a:lnTo>
                  <a:lnTo>
                    <a:pt x="829" y="93335"/>
                  </a:lnTo>
                  <a:lnTo>
                    <a:pt x="3505" y="103184"/>
                  </a:lnTo>
                  <a:lnTo>
                    <a:pt x="8049" y="111648"/>
                  </a:lnTo>
                  <a:lnTo>
                    <a:pt x="14370" y="118499"/>
                  </a:lnTo>
                  <a:lnTo>
                    <a:pt x="22433" y="123360"/>
                  </a:lnTo>
                  <a:lnTo>
                    <a:pt x="32033" y="126214"/>
                  </a:lnTo>
                  <a:lnTo>
                    <a:pt x="42545" y="127013"/>
                  </a:lnTo>
                  <a:lnTo>
                    <a:pt x="53053" y="125514"/>
                  </a:lnTo>
                  <a:lnTo>
                    <a:pt x="63034" y="121803"/>
                  </a:lnTo>
                  <a:lnTo>
                    <a:pt x="72190" y="116230"/>
                  </a:lnTo>
                  <a:lnTo>
                    <a:pt x="80267" y="109210"/>
                  </a:lnTo>
                  <a:lnTo>
                    <a:pt x="87245" y="101126"/>
                  </a:lnTo>
                  <a:lnTo>
                    <a:pt x="92935" y="92357"/>
                  </a:lnTo>
                  <a:lnTo>
                    <a:pt x="97341" y="82207"/>
                  </a:lnTo>
                  <a:lnTo>
                    <a:pt x="99732" y="67556"/>
                  </a:lnTo>
                  <a:lnTo>
                    <a:pt x="99035" y="43129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316891" y="2940952"/>
              <a:ext cx="168457" cy="152107"/>
            </a:xfrm>
            <a:custGeom>
              <a:avLst/>
              <a:gdLst/>
              <a:ahLst/>
              <a:cxnLst/>
              <a:rect l="0" t="0" r="0" b="0"/>
              <a:pathLst>
                <a:path w="168457" h="152107">
                  <a:moveTo>
                    <a:pt x="0" y="38612"/>
                  </a:moveTo>
                  <a:lnTo>
                    <a:pt x="5800" y="50280"/>
                  </a:lnTo>
                  <a:lnTo>
                    <a:pt x="10725" y="60769"/>
                  </a:lnTo>
                  <a:lnTo>
                    <a:pt x="15228" y="71075"/>
                  </a:lnTo>
                  <a:lnTo>
                    <a:pt x="19448" y="81550"/>
                  </a:lnTo>
                  <a:lnTo>
                    <a:pt x="23462" y="92541"/>
                  </a:lnTo>
                  <a:lnTo>
                    <a:pt x="27323" y="104180"/>
                  </a:lnTo>
                  <a:lnTo>
                    <a:pt x="31075" y="116261"/>
                  </a:lnTo>
                  <a:lnTo>
                    <a:pt x="34751" y="128367"/>
                  </a:lnTo>
                  <a:lnTo>
                    <a:pt x="38349" y="140179"/>
                  </a:lnTo>
                  <a:lnTo>
                    <a:pt x="41028" y="149127"/>
                  </a:lnTo>
                  <a:lnTo>
                    <a:pt x="41761" y="152106"/>
                  </a:lnTo>
                  <a:lnTo>
                    <a:pt x="40945" y="150155"/>
                  </a:lnTo>
                  <a:lnTo>
                    <a:pt x="39294" y="144647"/>
                  </a:lnTo>
                  <a:lnTo>
                    <a:pt x="37495" y="136187"/>
                  </a:lnTo>
                  <a:lnTo>
                    <a:pt x="35915" y="125289"/>
                  </a:lnTo>
                  <a:lnTo>
                    <a:pt x="34667" y="112647"/>
                  </a:lnTo>
                  <a:lnTo>
                    <a:pt x="33736" y="99056"/>
                  </a:lnTo>
                  <a:lnTo>
                    <a:pt x="33071" y="85047"/>
                  </a:lnTo>
                  <a:lnTo>
                    <a:pt x="32773" y="71055"/>
                  </a:lnTo>
                  <a:lnTo>
                    <a:pt x="33097" y="57509"/>
                  </a:lnTo>
                  <a:lnTo>
                    <a:pt x="34136" y="44594"/>
                  </a:lnTo>
                  <a:lnTo>
                    <a:pt x="36156" y="32616"/>
                  </a:lnTo>
                  <a:lnTo>
                    <a:pt x="39647" y="22089"/>
                  </a:lnTo>
                  <a:lnTo>
                    <a:pt x="44745" y="13168"/>
                  </a:lnTo>
                  <a:lnTo>
                    <a:pt x="51441" y="6176"/>
                  </a:lnTo>
                  <a:lnTo>
                    <a:pt x="59755" y="1751"/>
                  </a:lnTo>
                  <a:lnTo>
                    <a:pt x="69524" y="0"/>
                  </a:lnTo>
                  <a:lnTo>
                    <a:pt x="80151" y="585"/>
                  </a:lnTo>
                  <a:lnTo>
                    <a:pt x="90735" y="3020"/>
                  </a:lnTo>
                  <a:lnTo>
                    <a:pt x="100771" y="6846"/>
                  </a:lnTo>
                  <a:lnTo>
                    <a:pt x="110133" y="12004"/>
                  </a:lnTo>
                  <a:lnTo>
                    <a:pt x="118882" y="18814"/>
                  </a:lnTo>
                  <a:lnTo>
                    <a:pt x="127133" y="27313"/>
                  </a:lnTo>
                  <a:lnTo>
                    <a:pt x="134844" y="37120"/>
                  </a:lnTo>
                  <a:lnTo>
                    <a:pt x="141811" y="47620"/>
                  </a:lnTo>
                  <a:lnTo>
                    <a:pt x="147980" y="58386"/>
                  </a:lnTo>
                  <a:lnTo>
                    <a:pt x="153294" y="69332"/>
                  </a:lnTo>
                  <a:lnTo>
                    <a:pt x="158134" y="82006"/>
                  </a:lnTo>
                  <a:lnTo>
                    <a:pt x="162927" y="100870"/>
                  </a:lnTo>
                  <a:lnTo>
                    <a:pt x="168456" y="133369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721574" y="2969036"/>
              <a:ext cx="130940" cy="162029"/>
            </a:xfrm>
            <a:custGeom>
              <a:avLst/>
              <a:gdLst/>
              <a:ahLst/>
              <a:cxnLst/>
              <a:rect l="0" t="0" r="0" b="0"/>
              <a:pathLst>
                <a:path w="130940" h="162029">
                  <a:moveTo>
                    <a:pt x="100685" y="0"/>
                  </a:moveTo>
                  <a:lnTo>
                    <a:pt x="89017" y="134"/>
                  </a:lnTo>
                  <a:lnTo>
                    <a:pt x="78528" y="1415"/>
                  </a:lnTo>
                  <a:lnTo>
                    <a:pt x="68231" y="4007"/>
                  </a:lnTo>
                  <a:lnTo>
                    <a:pt x="58103" y="7727"/>
                  </a:lnTo>
                  <a:lnTo>
                    <a:pt x="48407" y="12360"/>
                  </a:lnTo>
                  <a:lnTo>
                    <a:pt x="39275" y="17697"/>
                  </a:lnTo>
                  <a:lnTo>
                    <a:pt x="30845" y="23717"/>
                  </a:lnTo>
                  <a:lnTo>
                    <a:pt x="23332" y="30580"/>
                  </a:lnTo>
                  <a:lnTo>
                    <a:pt x="16766" y="38309"/>
                  </a:lnTo>
                  <a:lnTo>
                    <a:pt x="11187" y="46955"/>
                  </a:lnTo>
                  <a:lnTo>
                    <a:pt x="6731" y="56668"/>
                  </a:lnTo>
                  <a:lnTo>
                    <a:pt x="3366" y="67424"/>
                  </a:lnTo>
                  <a:lnTo>
                    <a:pt x="1088" y="78901"/>
                  </a:lnTo>
                  <a:lnTo>
                    <a:pt x="0" y="90597"/>
                  </a:lnTo>
                  <a:lnTo>
                    <a:pt x="49" y="102198"/>
                  </a:lnTo>
                  <a:lnTo>
                    <a:pt x="1216" y="113426"/>
                  </a:lnTo>
                  <a:lnTo>
                    <a:pt x="3595" y="123967"/>
                  </a:lnTo>
                  <a:lnTo>
                    <a:pt x="7130" y="133712"/>
                  </a:lnTo>
                  <a:lnTo>
                    <a:pt x="11961" y="142407"/>
                  </a:lnTo>
                  <a:lnTo>
                    <a:pt x="18484" y="149577"/>
                  </a:lnTo>
                  <a:lnTo>
                    <a:pt x="26759" y="155101"/>
                  </a:lnTo>
                  <a:lnTo>
                    <a:pt x="36401" y="158997"/>
                  </a:lnTo>
                  <a:lnTo>
                    <a:pt x="46782" y="161254"/>
                  </a:lnTo>
                  <a:lnTo>
                    <a:pt x="57461" y="162028"/>
                  </a:lnTo>
                  <a:lnTo>
                    <a:pt x="68052" y="161432"/>
                  </a:lnTo>
                  <a:lnTo>
                    <a:pt x="78156" y="159445"/>
                  </a:lnTo>
                  <a:lnTo>
                    <a:pt x="87614" y="156181"/>
                  </a:lnTo>
                  <a:lnTo>
                    <a:pt x="96455" y="151704"/>
                  </a:lnTo>
                  <a:lnTo>
                    <a:pt x="104787" y="145950"/>
                  </a:lnTo>
                  <a:lnTo>
                    <a:pt x="112717" y="139001"/>
                  </a:lnTo>
                  <a:lnTo>
                    <a:pt x="119858" y="130894"/>
                  </a:lnTo>
                  <a:lnTo>
                    <a:pt x="125371" y="121549"/>
                  </a:lnTo>
                  <a:lnTo>
                    <a:pt x="128929" y="111045"/>
                  </a:lnTo>
                  <a:lnTo>
                    <a:pt x="130673" y="99737"/>
                  </a:lnTo>
                  <a:lnTo>
                    <a:pt x="130939" y="88156"/>
                  </a:lnTo>
                  <a:lnTo>
                    <a:pt x="130072" y="76640"/>
                  </a:lnTo>
                  <a:lnTo>
                    <a:pt x="127956" y="65770"/>
                  </a:lnTo>
                  <a:lnTo>
                    <a:pt x="123485" y="55380"/>
                  </a:lnTo>
                  <a:lnTo>
                    <a:pt x="112918" y="44562"/>
                  </a:lnTo>
                  <a:lnTo>
                    <a:pt x="90156" y="31585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91402" y="2728854"/>
              <a:ext cx="120371" cy="408639"/>
            </a:xfrm>
            <a:custGeom>
              <a:avLst/>
              <a:gdLst/>
              <a:ahLst/>
              <a:cxnLst/>
              <a:rect l="0" t="0" r="0" b="0"/>
              <a:pathLst>
                <a:path w="120371" h="408639">
                  <a:moveTo>
                    <a:pt x="46670" y="408638"/>
                  </a:moveTo>
                  <a:lnTo>
                    <a:pt x="46603" y="396970"/>
                  </a:lnTo>
                  <a:lnTo>
                    <a:pt x="45963" y="386481"/>
                  </a:lnTo>
                  <a:lnTo>
                    <a:pt x="44667" y="376170"/>
                  </a:lnTo>
                  <a:lnTo>
                    <a:pt x="42807" y="365523"/>
                  </a:lnTo>
                  <a:lnTo>
                    <a:pt x="40491" y="353883"/>
                  </a:lnTo>
                  <a:lnTo>
                    <a:pt x="37824" y="340991"/>
                  </a:lnTo>
                  <a:lnTo>
                    <a:pt x="34900" y="327085"/>
                  </a:lnTo>
                  <a:lnTo>
                    <a:pt x="31794" y="312682"/>
                  </a:lnTo>
                  <a:lnTo>
                    <a:pt x="28563" y="298144"/>
                  </a:lnTo>
                  <a:lnTo>
                    <a:pt x="25412" y="283637"/>
                  </a:lnTo>
                  <a:lnTo>
                    <a:pt x="22675" y="269219"/>
                  </a:lnTo>
                  <a:lnTo>
                    <a:pt x="20498" y="254894"/>
                  </a:lnTo>
                  <a:lnTo>
                    <a:pt x="18698" y="240647"/>
                  </a:lnTo>
                  <a:lnTo>
                    <a:pt x="16874" y="226462"/>
                  </a:lnTo>
                  <a:lnTo>
                    <a:pt x="14797" y="212322"/>
                  </a:lnTo>
                  <a:lnTo>
                    <a:pt x="12571" y="198214"/>
                  </a:lnTo>
                  <a:lnTo>
                    <a:pt x="10529" y="184128"/>
                  </a:lnTo>
                  <a:lnTo>
                    <a:pt x="8858" y="170058"/>
                  </a:lnTo>
                  <a:lnTo>
                    <a:pt x="7584" y="155998"/>
                  </a:lnTo>
                  <a:lnTo>
                    <a:pt x="6653" y="141946"/>
                  </a:lnTo>
                  <a:lnTo>
                    <a:pt x="5989" y="127902"/>
                  </a:lnTo>
                  <a:lnTo>
                    <a:pt x="5356" y="114031"/>
                  </a:lnTo>
                  <a:lnTo>
                    <a:pt x="4392" y="100636"/>
                  </a:lnTo>
                  <a:lnTo>
                    <a:pt x="2932" y="87849"/>
                  </a:lnTo>
                  <a:lnTo>
                    <a:pt x="1306" y="75635"/>
                  </a:lnTo>
                  <a:lnTo>
                    <a:pt x="207" y="63892"/>
                  </a:lnTo>
                  <a:lnTo>
                    <a:pt x="0" y="52513"/>
                  </a:lnTo>
                  <a:lnTo>
                    <a:pt x="1034" y="41566"/>
                  </a:lnTo>
                  <a:lnTo>
                    <a:pt x="3790" y="31280"/>
                  </a:lnTo>
                  <a:lnTo>
                    <a:pt x="8359" y="21743"/>
                  </a:lnTo>
                  <a:lnTo>
                    <a:pt x="14682" y="13372"/>
                  </a:lnTo>
                  <a:lnTo>
                    <a:pt x="22740" y="6960"/>
                  </a:lnTo>
                  <a:lnTo>
                    <a:pt x="32338" y="2762"/>
                  </a:lnTo>
                  <a:lnTo>
                    <a:pt x="43016" y="572"/>
                  </a:lnTo>
                  <a:lnTo>
                    <a:pt x="54167" y="0"/>
                  </a:lnTo>
                  <a:lnTo>
                    <a:pt x="65394" y="653"/>
                  </a:lnTo>
                  <a:lnTo>
                    <a:pt x="76267" y="2425"/>
                  </a:lnTo>
                  <a:lnTo>
                    <a:pt x="87403" y="5884"/>
                  </a:lnTo>
                  <a:lnTo>
                    <a:pt x="100893" y="13560"/>
                  </a:lnTo>
                  <a:lnTo>
                    <a:pt x="120370" y="29612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832787" y="2979564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48993" y="2867"/>
                  </a:lnTo>
                  <a:lnTo>
                    <a:pt x="139365" y="5009"/>
                  </a:lnTo>
                  <a:lnTo>
                    <a:pt x="128078" y="6612"/>
                  </a:lnTo>
                  <a:lnTo>
                    <a:pt x="115410" y="7793"/>
                  </a:lnTo>
                  <a:lnTo>
                    <a:pt x="101931" y="8641"/>
                  </a:lnTo>
                  <a:lnTo>
                    <a:pt x="88064" y="9239"/>
                  </a:lnTo>
                  <a:lnTo>
                    <a:pt x="74064" y="9654"/>
                  </a:lnTo>
                  <a:lnTo>
                    <a:pt x="58407" y="9984"/>
                  </a:lnTo>
                  <a:lnTo>
                    <a:pt x="36369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57706" y="2821637"/>
              <a:ext cx="257683" cy="390690"/>
            </a:xfrm>
            <a:custGeom>
              <a:avLst/>
              <a:gdLst/>
              <a:ahLst/>
              <a:cxnLst/>
              <a:rect l="0" t="0" r="0" b="0"/>
              <a:pathLst>
                <a:path w="257683" h="390690">
                  <a:moveTo>
                    <a:pt x="154149" y="0"/>
                  </a:moveTo>
                  <a:lnTo>
                    <a:pt x="142480" y="67"/>
                  </a:lnTo>
                  <a:lnTo>
                    <a:pt x="131992" y="707"/>
                  </a:lnTo>
                  <a:lnTo>
                    <a:pt x="121695" y="2008"/>
                  </a:lnTo>
                  <a:lnTo>
                    <a:pt x="111566" y="4041"/>
                  </a:lnTo>
                  <a:lnTo>
                    <a:pt x="101871" y="7005"/>
                  </a:lnTo>
                  <a:lnTo>
                    <a:pt x="92734" y="10925"/>
                  </a:lnTo>
                  <a:lnTo>
                    <a:pt x="84132" y="15674"/>
                  </a:lnTo>
                  <a:lnTo>
                    <a:pt x="75970" y="21078"/>
                  </a:lnTo>
                  <a:lnTo>
                    <a:pt x="68146" y="26974"/>
                  </a:lnTo>
                  <a:lnTo>
                    <a:pt x="60569" y="33389"/>
                  </a:lnTo>
                  <a:lnTo>
                    <a:pt x="53168" y="40526"/>
                  </a:lnTo>
                  <a:lnTo>
                    <a:pt x="45894" y="48444"/>
                  </a:lnTo>
                  <a:lnTo>
                    <a:pt x="38872" y="57218"/>
                  </a:lnTo>
                  <a:lnTo>
                    <a:pt x="32383" y="67019"/>
                  </a:lnTo>
                  <a:lnTo>
                    <a:pt x="26538" y="77838"/>
                  </a:lnTo>
                  <a:lnTo>
                    <a:pt x="21290" y="89527"/>
                  </a:lnTo>
                  <a:lnTo>
                    <a:pt x="16533" y="101898"/>
                  </a:lnTo>
                  <a:lnTo>
                    <a:pt x="12150" y="114783"/>
                  </a:lnTo>
                  <a:lnTo>
                    <a:pt x="8206" y="128368"/>
                  </a:lnTo>
                  <a:lnTo>
                    <a:pt x="4929" y="143157"/>
                  </a:lnTo>
                  <a:lnTo>
                    <a:pt x="2395" y="159323"/>
                  </a:lnTo>
                  <a:lnTo>
                    <a:pt x="693" y="176417"/>
                  </a:lnTo>
                  <a:lnTo>
                    <a:pt x="0" y="193584"/>
                  </a:lnTo>
                  <a:lnTo>
                    <a:pt x="313" y="210315"/>
                  </a:lnTo>
                  <a:lnTo>
                    <a:pt x="1489" y="226463"/>
                  </a:lnTo>
                  <a:lnTo>
                    <a:pt x="3342" y="242067"/>
                  </a:lnTo>
                  <a:lnTo>
                    <a:pt x="5701" y="257218"/>
                  </a:lnTo>
                  <a:lnTo>
                    <a:pt x="8589" y="271698"/>
                  </a:lnTo>
                  <a:lnTo>
                    <a:pt x="12205" y="284983"/>
                  </a:lnTo>
                  <a:lnTo>
                    <a:pt x="16600" y="296892"/>
                  </a:lnTo>
                  <a:lnTo>
                    <a:pt x="21687" y="307704"/>
                  </a:lnTo>
                  <a:lnTo>
                    <a:pt x="27327" y="317968"/>
                  </a:lnTo>
                  <a:lnTo>
                    <a:pt x="33380" y="328058"/>
                  </a:lnTo>
                  <a:lnTo>
                    <a:pt x="39732" y="337989"/>
                  </a:lnTo>
                  <a:lnTo>
                    <a:pt x="46296" y="347518"/>
                  </a:lnTo>
                  <a:lnTo>
                    <a:pt x="53011" y="356521"/>
                  </a:lnTo>
                  <a:lnTo>
                    <a:pt x="59995" y="364856"/>
                  </a:lnTo>
                  <a:lnTo>
                    <a:pt x="67522" y="372300"/>
                  </a:lnTo>
                  <a:lnTo>
                    <a:pt x="75705" y="378814"/>
                  </a:lnTo>
                  <a:lnTo>
                    <a:pt x="84659" y="384187"/>
                  </a:lnTo>
                  <a:lnTo>
                    <a:pt x="94580" y="387972"/>
                  </a:lnTo>
                  <a:lnTo>
                    <a:pt x="105476" y="390074"/>
                  </a:lnTo>
                  <a:lnTo>
                    <a:pt x="117047" y="390689"/>
                  </a:lnTo>
                  <a:lnTo>
                    <a:pt x="128806" y="390122"/>
                  </a:lnTo>
                  <a:lnTo>
                    <a:pt x="140453" y="388665"/>
                  </a:lnTo>
                  <a:lnTo>
                    <a:pt x="151882" y="386402"/>
                  </a:lnTo>
                  <a:lnTo>
                    <a:pt x="163090" y="383213"/>
                  </a:lnTo>
                  <a:lnTo>
                    <a:pt x="174105" y="379103"/>
                  </a:lnTo>
                  <a:lnTo>
                    <a:pt x="184807" y="374040"/>
                  </a:lnTo>
                  <a:lnTo>
                    <a:pt x="194928" y="367884"/>
                  </a:lnTo>
                  <a:lnTo>
                    <a:pt x="204364" y="360661"/>
                  </a:lnTo>
                  <a:lnTo>
                    <a:pt x="213006" y="352369"/>
                  </a:lnTo>
                  <a:lnTo>
                    <a:pt x="220666" y="342901"/>
                  </a:lnTo>
                  <a:lnTo>
                    <a:pt x="227336" y="332308"/>
                  </a:lnTo>
                  <a:lnTo>
                    <a:pt x="233155" y="320771"/>
                  </a:lnTo>
                  <a:lnTo>
                    <a:pt x="238306" y="308504"/>
                  </a:lnTo>
                  <a:lnTo>
                    <a:pt x="242956" y="295697"/>
                  </a:lnTo>
                  <a:lnTo>
                    <a:pt x="247080" y="282505"/>
                  </a:lnTo>
                  <a:lnTo>
                    <a:pt x="250478" y="269043"/>
                  </a:lnTo>
                  <a:lnTo>
                    <a:pt x="253099" y="255395"/>
                  </a:lnTo>
                  <a:lnTo>
                    <a:pt x="255029" y="241620"/>
                  </a:lnTo>
                  <a:lnTo>
                    <a:pt x="256407" y="227759"/>
                  </a:lnTo>
                  <a:lnTo>
                    <a:pt x="257362" y="213844"/>
                  </a:lnTo>
                  <a:lnTo>
                    <a:pt x="257682" y="200059"/>
                  </a:lnTo>
                  <a:lnTo>
                    <a:pt x="256840" y="186722"/>
                  </a:lnTo>
                  <a:lnTo>
                    <a:pt x="254643" y="173968"/>
                  </a:lnTo>
                  <a:lnTo>
                    <a:pt x="251199" y="161607"/>
                  </a:lnTo>
                  <a:lnTo>
                    <a:pt x="246747" y="149233"/>
                  </a:lnTo>
                  <a:lnTo>
                    <a:pt x="241525" y="136617"/>
                  </a:lnTo>
                  <a:lnTo>
                    <a:pt x="235579" y="124025"/>
                  </a:lnTo>
                  <a:lnTo>
                    <a:pt x="228764" y="112096"/>
                  </a:lnTo>
                  <a:lnTo>
                    <a:pt x="221070" y="101146"/>
                  </a:lnTo>
                  <a:lnTo>
                    <a:pt x="212617" y="91166"/>
                  </a:lnTo>
                  <a:lnTo>
                    <a:pt x="203565" y="82002"/>
                  </a:lnTo>
                  <a:lnTo>
                    <a:pt x="194072" y="73477"/>
                  </a:lnTo>
                  <a:lnTo>
                    <a:pt x="184332" y="65726"/>
                  </a:lnTo>
                  <a:lnTo>
                    <a:pt x="173417" y="58438"/>
                  </a:lnTo>
                  <a:lnTo>
                    <a:pt x="158134" y="50970"/>
                  </a:lnTo>
                  <a:lnTo>
                    <a:pt x="133092" y="42114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524266" y="2790051"/>
              <a:ext cx="34988" cy="400084"/>
            </a:xfrm>
            <a:custGeom>
              <a:avLst/>
              <a:gdLst/>
              <a:ahLst/>
              <a:cxnLst/>
              <a:rect l="0" t="0" r="0" b="0"/>
              <a:pathLst>
                <a:path w="34988" h="400084">
                  <a:moveTo>
                    <a:pt x="13931" y="0"/>
                  </a:moveTo>
                  <a:lnTo>
                    <a:pt x="10997" y="11669"/>
                  </a:lnTo>
                  <a:lnTo>
                    <a:pt x="8215" y="22157"/>
                  </a:lnTo>
                  <a:lnTo>
                    <a:pt x="5325" y="32459"/>
                  </a:lnTo>
                  <a:lnTo>
                    <a:pt x="2630" y="42760"/>
                  </a:lnTo>
                  <a:lnTo>
                    <a:pt x="762" y="53104"/>
                  </a:lnTo>
                  <a:lnTo>
                    <a:pt x="0" y="63507"/>
                  </a:lnTo>
                  <a:lnTo>
                    <a:pt x="140" y="74454"/>
                  </a:lnTo>
                  <a:lnTo>
                    <a:pt x="693" y="86857"/>
                  </a:lnTo>
                  <a:lnTo>
                    <a:pt x="1328" y="101092"/>
                  </a:lnTo>
                  <a:lnTo>
                    <a:pt x="2057" y="116891"/>
                  </a:lnTo>
                  <a:lnTo>
                    <a:pt x="3146" y="133638"/>
                  </a:lnTo>
                  <a:lnTo>
                    <a:pt x="4726" y="150870"/>
                  </a:lnTo>
                  <a:lnTo>
                    <a:pt x="6787" y="168491"/>
                  </a:lnTo>
                  <a:lnTo>
                    <a:pt x="9249" y="186677"/>
                  </a:lnTo>
                  <a:lnTo>
                    <a:pt x="12014" y="205496"/>
                  </a:lnTo>
                  <a:lnTo>
                    <a:pt x="14838" y="224726"/>
                  </a:lnTo>
                  <a:lnTo>
                    <a:pt x="17347" y="243948"/>
                  </a:lnTo>
                  <a:lnTo>
                    <a:pt x="19364" y="262915"/>
                  </a:lnTo>
                  <a:lnTo>
                    <a:pt x="20885" y="281398"/>
                  </a:lnTo>
                  <a:lnTo>
                    <a:pt x="21990" y="299117"/>
                  </a:lnTo>
                  <a:lnTo>
                    <a:pt x="22773" y="315988"/>
                  </a:lnTo>
                  <a:lnTo>
                    <a:pt x="23519" y="331886"/>
                  </a:lnTo>
                  <a:lnTo>
                    <a:pt x="24852" y="348315"/>
                  </a:lnTo>
                  <a:lnTo>
                    <a:pt x="28011" y="368955"/>
                  </a:lnTo>
                  <a:lnTo>
                    <a:pt x="34987" y="400083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544024" y="2874279"/>
              <a:ext cx="194215" cy="400084"/>
            </a:xfrm>
            <a:custGeom>
              <a:avLst/>
              <a:gdLst/>
              <a:ahLst/>
              <a:cxnLst/>
              <a:rect l="0" t="0" r="0" b="0"/>
              <a:pathLst>
                <a:path w="194215" h="400084">
                  <a:moveTo>
                    <a:pt x="131043" y="0"/>
                  </a:moveTo>
                  <a:lnTo>
                    <a:pt x="125176" y="11602"/>
                  </a:lnTo>
                  <a:lnTo>
                    <a:pt x="119611" y="21450"/>
                  </a:lnTo>
                  <a:lnTo>
                    <a:pt x="113812" y="30460"/>
                  </a:lnTo>
                  <a:lnTo>
                    <a:pt x="107731" y="39074"/>
                  </a:lnTo>
                  <a:lnTo>
                    <a:pt x="101401" y="47750"/>
                  </a:lnTo>
                  <a:lnTo>
                    <a:pt x="94873" y="56726"/>
                  </a:lnTo>
                  <a:lnTo>
                    <a:pt x="88196" y="66056"/>
                  </a:lnTo>
                  <a:lnTo>
                    <a:pt x="81415" y="75704"/>
                  </a:lnTo>
                  <a:lnTo>
                    <a:pt x="74558" y="85604"/>
                  </a:lnTo>
                  <a:lnTo>
                    <a:pt x="67647" y="95693"/>
                  </a:lnTo>
                  <a:lnTo>
                    <a:pt x="60703" y="105920"/>
                  </a:lnTo>
                  <a:lnTo>
                    <a:pt x="53733" y="116237"/>
                  </a:lnTo>
                  <a:lnTo>
                    <a:pt x="46748" y="126453"/>
                  </a:lnTo>
                  <a:lnTo>
                    <a:pt x="39751" y="136238"/>
                  </a:lnTo>
                  <a:lnTo>
                    <a:pt x="32743" y="145436"/>
                  </a:lnTo>
                  <a:lnTo>
                    <a:pt x="25561" y="153578"/>
                  </a:lnTo>
                  <a:lnTo>
                    <a:pt x="17899" y="159836"/>
                  </a:lnTo>
                  <a:lnTo>
                    <a:pt x="9683" y="163956"/>
                  </a:lnTo>
                  <a:lnTo>
                    <a:pt x="2777" y="167050"/>
                  </a:lnTo>
                  <a:lnTo>
                    <a:pt x="0" y="170698"/>
                  </a:lnTo>
                  <a:lnTo>
                    <a:pt x="1388" y="175255"/>
                  </a:lnTo>
                  <a:lnTo>
                    <a:pt x="5856" y="180952"/>
                  </a:lnTo>
                  <a:lnTo>
                    <a:pt x="12234" y="187964"/>
                  </a:lnTo>
                  <a:lnTo>
                    <a:pt x="19501" y="196444"/>
                  </a:lnTo>
                  <a:lnTo>
                    <a:pt x="27056" y="206299"/>
                  </a:lnTo>
                  <a:lnTo>
                    <a:pt x="34622" y="216969"/>
                  </a:lnTo>
                  <a:lnTo>
                    <a:pt x="42103" y="227576"/>
                  </a:lnTo>
                  <a:lnTo>
                    <a:pt x="49476" y="237630"/>
                  </a:lnTo>
                  <a:lnTo>
                    <a:pt x="56756" y="247173"/>
                  </a:lnTo>
                  <a:lnTo>
                    <a:pt x="63959" y="256573"/>
                  </a:lnTo>
                  <a:lnTo>
                    <a:pt x="71107" y="266079"/>
                  </a:lnTo>
                  <a:lnTo>
                    <a:pt x="78215" y="275617"/>
                  </a:lnTo>
                  <a:lnTo>
                    <a:pt x="85294" y="284882"/>
                  </a:lnTo>
                  <a:lnTo>
                    <a:pt x="92360" y="293721"/>
                  </a:lnTo>
                  <a:lnTo>
                    <a:pt x="99579" y="302456"/>
                  </a:lnTo>
                  <a:lnTo>
                    <a:pt x="107265" y="311767"/>
                  </a:lnTo>
                  <a:lnTo>
                    <a:pt x="115549" y="321987"/>
                  </a:lnTo>
                  <a:lnTo>
                    <a:pt x="124403" y="332801"/>
                  </a:lnTo>
                  <a:lnTo>
                    <a:pt x="133723" y="343452"/>
                  </a:lnTo>
                  <a:lnTo>
                    <a:pt x="143394" y="353501"/>
                  </a:lnTo>
                  <a:lnTo>
                    <a:pt x="153052" y="362747"/>
                  </a:lnTo>
                  <a:lnTo>
                    <a:pt x="163160" y="372075"/>
                  </a:lnTo>
                  <a:lnTo>
                    <a:pt x="175721" y="383419"/>
                  </a:lnTo>
                  <a:lnTo>
                    <a:pt x="194214" y="400083"/>
                  </a:lnTo>
                </a:path>
              </a:pathLst>
            </a:custGeom>
            <a:ln w="38100" cap="flat" cmpd="sng" algn="ctr">
              <a:solidFill>
                <a:srgbClr val="5CBC5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403698" y="4202776"/>
            <a:ext cx="3049650" cy="613734"/>
            <a:chOff x="403698" y="4202776"/>
            <a:chExt cx="3049650" cy="613734"/>
          </a:xfrm>
        </p:grpSpPr>
        <p:sp>
          <p:nvSpPr>
            <p:cNvPr id="99" name="Freeform 98"/>
            <p:cNvSpPr/>
            <p:nvPr/>
          </p:nvSpPr>
          <p:spPr>
            <a:xfrm>
              <a:off x="403698" y="4253186"/>
              <a:ext cx="364883" cy="563324"/>
            </a:xfrm>
            <a:custGeom>
              <a:avLst/>
              <a:gdLst/>
              <a:ahLst/>
              <a:cxnLst/>
              <a:rect l="0" t="0" r="0" b="0"/>
              <a:pathLst>
                <a:path w="364883" h="563324">
                  <a:moveTo>
                    <a:pt x="228011" y="95083"/>
                  </a:moveTo>
                  <a:lnTo>
                    <a:pt x="222211" y="86282"/>
                  </a:lnTo>
                  <a:lnTo>
                    <a:pt x="217287" y="77935"/>
                  </a:lnTo>
                  <a:lnTo>
                    <a:pt x="212779" y="69236"/>
                  </a:lnTo>
                  <a:lnTo>
                    <a:pt x="208386" y="60116"/>
                  </a:lnTo>
                  <a:lnTo>
                    <a:pt x="203724" y="50621"/>
                  </a:lnTo>
                  <a:lnTo>
                    <a:pt x="198604" y="40837"/>
                  </a:lnTo>
                  <a:lnTo>
                    <a:pt x="192854" y="31169"/>
                  </a:lnTo>
                  <a:lnTo>
                    <a:pt x="186234" y="22292"/>
                  </a:lnTo>
                  <a:lnTo>
                    <a:pt x="178702" y="14522"/>
                  </a:lnTo>
                  <a:lnTo>
                    <a:pt x="170373" y="8154"/>
                  </a:lnTo>
                  <a:lnTo>
                    <a:pt x="161411" y="3626"/>
                  </a:lnTo>
                  <a:lnTo>
                    <a:pt x="151977" y="991"/>
                  </a:lnTo>
                  <a:lnTo>
                    <a:pt x="142203" y="0"/>
                  </a:lnTo>
                  <a:lnTo>
                    <a:pt x="132189" y="307"/>
                  </a:lnTo>
                  <a:lnTo>
                    <a:pt x="122010" y="1586"/>
                  </a:lnTo>
                  <a:lnTo>
                    <a:pt x="111718" y="3728"/>
                  </a:lnTo>
                  <a:lnTo>
                    <a:pt x="101348" y="6835"/>
                  </a:lnTo>
                  <a:lnTo>
                    <a:pt x="90930" y="10890"/>
                  </a:lnTo>
                  <a:lnTo>
                    <a:pt x="80646" y="15916"/>
                  </a:lnTo>
                  <a:lnTo>
                    <a:pt x="70814" y="22047"/>
                  </a:lnTo>
                  <a:lnTo>
                    <a:pt x="61575" y="29253"/>
                  </a:lnTo>
                  <a:lnTo>
                    <a:pt x="53066" y="37534"/>
                  </a:lnTo>
                  <a:lnTo>
                    <a:pt x="45497" y="46996"/>
                  </a:lnTo>
                  <a:lnTo>
                    <a:pt x="38887" y="57588"/>
                  </a:lnTo>
                  <a:lnTo>
                    <a:pt x="33109" y="69294"/>
                  </a:lnTo>
                  <a:lnTo>
                    <a:pt x="27985" y="82208"/>
                  </a:lnTo>
                  <a:lnTo>
                    <a:pt x="23350" y="96267"/>
                  </a:lnTo>
                  <a:lnTo>
                    <a:pt x="19065" y="111283"/>
                  </a:lnTo>
                  <a:lnTo>
                    <a:pt x="15026" y="127040"/>
                  </a:lnTo>
                  <a:lnTo>
                    <a:pt x="11162" y="143343"/>
                  </a:lnTo>
                  <a:lnTo>
                    <a:pt x="7583" y="160036"/>
                  </a:lnTo>
                  <a:lnTo>
                    <a:pt x="4559" y="177002"/>
                  </a:lnTo>
                  <a:lnTo>
                    <a:pt x="2198" y="194146"/>
                  </a:lnTo>
                  <a:lnTo>
                    <a:pt x="614" y="211082"/>
                  </a:lnTo>
                  <a:lnTo>
                    <a:pt x="0" y="227154"/>
                  </a:lnTo>
                  <a:lnTo>
                    <a:pt x="367" y="242084"/>
                  </a:lnTo>
                  <a:lnTo>
                    <a:pt x="1580" y="256246"/>
                  </a:lnTo>
                  <a:lnTo>
                    <a:pt x="3456" y="270444"/>
                  </a:lnTo>
                  <a:lnTo>
                    <a:pt x="5827" y="285155"/>
                  </a:lnTo>
                  <a:lnTo>
                    <a:pt x="8553" y="300665"/>
                  </a:lnTo>
                  <a:lnTo>
                    <a:pt x="11528" y="317229"/>
                  </a:lnTo>
                  <a:lnTo>
                    <a:pt x="14675" y="334859"/>
                  </a:lnTo>
                  <a:lnTo>
                    <a:pt x="17939" y="353242"/>
                  </a:lnTo>
                  <a:lnTo>
                    <a:pt x="21284" y="371873"/>
                  </a:lnTo>
                  <a:lnTo>
                    <a:pt x="24688" y="390434"/>
                  </a:lnTo>
                  <a:lnTo>
                    <a:pt x="28296" y="408639"/>
                  </a:lnTo>
                  <a:lnTo>
                    <a:pt x="32405" y="426170"/>
                  </a:lnTo>
                  <a:lnTo>
                    <a:pt x="37139" y="442919"/>
                  </a:lnTo>
                  <a:lnTo>
                    <a:pt x="42625" y="458793"/>
                  </a:lnTo>
                  <a:lnTo>
                    <a:pt x="49064" y="473622"/>
                  </a:lnTo>
                  <a:lnTo>
                    <a:pt x="56469" y="487411"/>
                  </a:lnTo>
                  <a:lnTo>
                    <a:pt x="64542" y="500148"/>
                  </a:lnTo>
                  <a:lnTo>
                    <a:pt x="72800" y="511718"/>
                  </a:lnTo>
                  <a:lnTo>
                    <a:pt x="80948" y="522165"/>
                  </a:lnTo>
                  <a:lnTo>
                    <a:pt x="89045" y="531505"/>
                  </a:lnTo>
                  <a:lnTo>
                    <a:pt x="97393" y="539641"/>
                  </a:lnTo>
                  <a:lnTo>
                    <a:pt x="106163" y="546630"/>
                  </a:lnTo>
                  <a:lnTo>
                    <a:pt x="115528" y="552495"/>
                  </a:lnTo>
                  <a:lnTo>
                    <a:pt x="125733" y="557143"/>
                  </a:lnTo>
                  <a:lnTo>
                    <a:pt x="136818" y="560634"/>
                  </a:lnTo>
                  <a:lnTo>
                    <a:pt x="148348" y="562826"/>
                  </a:lnTo>
                  <a:lnTo>
                    <a:pt x="159547" y="563323"/>
                  </a:lnTo>
                  <a:lnTo>
                    <a:pt x="170002" y="562064"/>
                  </a:lnTo>
                  <a:lnTo>
                    <a:pt x="179646" y="559270"/>
                  </a:lnTo>
                  <a:lnTo>
                    <a:pt x="188583" y="555260"/>
                  </a:lnTo>
                  <a:lnTo>
                    <a:pt x="196960" y="550334"/>
                  </a:lnTo>
                  <a:lnTo>
                    <a:pt x="204757" y="544418"/>
                  </a:lnTo>
                  <a:lnTo>
                    <a:pt x="211781" y="537092"/>
                  </a:lnTo>
                  <a:lnTo>
                    <a:pt x="217993" y="528242"/>
                  </a:lnTo>
                  <a:lnTo>
                    <a:pt x="223488" y="518197"/>
                  </a:lnTo>
                  <a:lnTo>
                    <a:pt x="228415" y="507539"/>
                  </a:lnTo>
                  <a:lnTo>
                    <a:pt x="232910" y="496656"/>
                  </a:lnTo>
                  <a:lnTo>
                    <a:pt x="236930" y="485418"/>
                  </a:lnTo>
                  <a:lnTo>
                    <a:pt x="240258" y="473281"/>
                  </a:lnTo>
                  <a:lnTo>
                    <a:pt x="242831" y="460010"/>
                  </a:lnTo>
                  <a:lnTo>
                    <a:pt x="244728" y="445825"/>
                  </a:lnTo>
                  <a:lnTo>
                    <a:pt x="246085" y="431225"/>
                  </a:lnTo>
                  <a:lnTo>
                    <a:pt x="247026" y="416558"/>
                  </a:lnTo>
                  <a:lnTo>
                    <a:pt x="247336" y="402303"/>
                  </a:lnTo>
                  <a:lnTo>
                    <a:pt x="246488" y="389117"/>
                  </a:lnTo>
                  <a:lnTo>
                    <a:pt x="244286" y="377255"/>
                  </a:lnTo>
                  <a:lnTo>
                    <a:pt x="240840" y="366630"/>
                  </a:lnTo>
                  <a:lnTo>
                    <a:pt x="236386" y="357018"/>
                  </a:lnTo>
                  <a:lnTo>
                    <a:pt x="231162" y="348190"/>
                  </a:lnTo>
                  <a:lnTo>
                    <a:pt x="225215" y="340429"/>
                  </a:lnTo>
                  <a:lnTo>
                    <a:pt x="218399" y="334491"/>
                  </a:lnTo>
                  <a:lnTo>
                    <a:pt x="210715" y="330677"/>
                  </a:lnTo>
                  <a:lnTo>
                    <a:pt x="202652" y="329927"/>
                  </a:lnTo>
                  <a:lnTo>
                    <a:pt x="195802" y="332877"/>
                  </a:lnTo>
                  <a:lnTo>
                    <a:pt x="192070" y="337718"/>
                  </a:lnTo>
                  <a:lnTo>
                    <a:pt x="192164" y="342688"/>
                  </a:lnTo>
                  <a:lnTo>
                    <a:pt x="195822" y="346934"/>
                  </a:lnTo>
                  <a:lnTo>
                    <a:pt x="202229" y="350074"/>
                  </a:lnTo>
                  <a:lnTo>
                    <a:pt x="210377" y="351873"/>
                  </a:lnTo>
                  <a:lnTo>
                    <a:pt x="219540" y="352365"/>
                  </a:lnTo>
                  <a:lnTo>
                    <a:pt x="229442" y="351593"/>
                  </a:lnTo>
                  <a:lnTo>
                    <a:pt x="240143" y="349493"/>
                  </a:lnTo>
                  <a:lnTo>
                    <a:pt x="251633" y="346166"/>
                  </a:lnTo>
                  <a:lnTo>
                    <a:pt x="263637" y="341988"/>
                  </a:lnTo>
                  <a:lnTo>
                    <a:pt x="275702" y="337500"/>
                  </a:lnTo>
                  <a:lnTo>
                    <a:pt x="287563" y="333042"/>
                  </a:lnTo>
                  <a:lnTo>
                    <a:pt x="299139" y="328746"/>
                  </a:lnTo>
                  <a:lnTo>
                    <a:pt x="310446" y="324634"/>
                  </a:lnTo>
                  <a:lnTo>
                    <a:pt x="321520" y="320689"/>
                  </a:lnTo>
                  <a:lnTo>
                    <a:pt x="331959" y="317027"/>
                  </a:lnTo>
                  <a:lnTo>
                    <a:pt x="341948" y="313550"/>
                  </a:lnTo>
                  <a:lnTo>
                    <a:pt x="352366" y="309952"/>
                  </a:lnTo>
                  <a:lnTo>
                    <a:pt x="364882" y="305653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85182" y="4537782"/>
              <a:ext cx="123832" cy="216468"/>
            </a:xfrm>
            <a:custGeom>
              <a:avLst/>
              <a:gdLst/>
              <a:ahLst/>
              <a:cxnLst/>
              <a:rect l="0" t="0" r="0" b="0"/>
              <a:pathLst>
                <a:path w="123832" h="216468">
                  <a:moveTo>
                    <a:pt x="25512" y="31585"/>
                  </a:moveTo>
                  <a:lnTo>
                    <a:pt x="19778" y="37587"/>
                  </a:lnTo>
                  <a:lnTo>
                    <a:pt x="15494" y="44432"/>
                  </a:lnTo>
                  <a:lnTo>
                    <a:pt x="12288" y="52824"/>
                  </a:lnTo>
                  <a:lnTo>
                    <a:pt x="9927" y="62624"/>
                  </a:lnTo>
                  <a:lnTo>
                    <a:pt x="8230" y="73587"/>
                  </a:lnTo>
                  <a:lnTo>
                    <a:pt x="7030" y="85443"/>
                  </a:lnTo>
                  <a:lnTo>
                    <a:pt x="6029" y="97794"/>
                  </a:lnTo>
                  <a:lnTo>
                    <a:pt x="4812" y="110143"/>
                  </a:lnTo>
                  <a:lnTo>
                    <a:pt x="3181" y="122218"/>
                  </a:lnTo>
                  <a:lnTo>
                    <a:pt x="1440" y="133950"/>
                  </a:lnTo>
                  <a:lnTo>
                    <a:pt x="264" y="145367"/>
                  </a:lnTo>
                  <a:lnTo>
                    <a:pt x="0" y="156531"/>
                  </a:lnTo>
                  <a:lnTo>
                    <a:pt x="826" y="167504"/>
                  </a:lnTo>
                  <a:lnTo>
                    <a:pt x="2910" y="178340"/>
                  </a:lnTo>
                  <a:lnTo>
                    <a:pt x="6210" y="189060"/>
                  </a:lnTo>
                  <a:lnTo>
                    <a:pt x="10698" y="199040"/>
                  </a:lnTo>
                  <a:lnTo>
                    <a:pt x="16452" y="207071"/>
                  </a:lnTo>
                  <a:lnTo>
                    <a:pt x="23389" y="212647"/>
                  </a:lnTo>
                  <a:lnTo>
                    <a:pt x="31146" y="215744"/>
                  </a:lnTo>
                  <a:lnTo>
                    <a:pt x="39191" y="216467"/>
                  </a:lnTo>
                  <a:lnTo>
                    <a:pt x="47191" y="215133"/>
                  </a:lnTo>
                  <a:lnTo>
                    <a:pt x="55018" y="212003"/>
                  </a:lnTo>
                  <a:lnTo>
                    <a:pt x="62654" y="207178"/>
                  </a:lnTo>
                  <a:lnTo>
                    <a:pt x="70123" y="200866"/>
                  </a:lnTo>
                  <a:lnTo>
                    <a:pt x="77461" y="193362"/>
                  </a:lnTo>
                  <a:lnTo>
                    <a:pt x="84702" y="184956"/>
                  </a:lnTo>
                  <a:lnTo>
                    <a:pt x="91864" y="175886"/>
                  </a:lnTo>
                  <a:lnTo>
                    <a:pt x="98642" y="166017"/>
                  </a:lnTo>
                  <a:lnTo>
                    <a:pt x="104435" y="154874"/>
                  </a:lnTo>
                  <a:lnTo>
                    <a:pt x="108999" y="142305"/>
                  </a:lnTo>
                  <a:lnTo>
                    <a:pt x="112572" y="128609"/>
                  </a:lnTo>
                  <a:lnTo>
                    <a:pt x="115668" y="114344"/>
                  </a:lnTo>
                  <a:lnTo>
                    <a:pt x="118633" y="99901"/>
                  </a:lnTo>
                  <a:lnTo>
                    <a:pt x="121305" y="85628"/>
                  </a:lnTo>
                  <a:lnTo>
                    <a:pt x="123121" y="71898"/>
                  </a:lnTo>
                  <a:lnTo>
                    <a:pt x="123831" y="58861"/>
                  </a:lnTo>
                  <a:lnTo>
                    <a:pt x="123641" y="46734"/>
                  </a:lnTo>
                  <a:lnTo>
                    <a:pt x="123036" y="34604"/>
                  </a:lnTo>
                  <a:lnTo>
                    <a:pt x="121961" y="20287"/>
                  </a:lnTo>
                  <a:lnTo>
                    <a:pt x="120268" y="0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89678" y="4316684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5" y="83260"/>
                  </a:lnTo>
                  <a:lnTo>
                    <a:pt x="178" y="101188"/>
                  </a:lnTo>
                  <a:lnTo>
                    <a:pt x="826" y="119509"/>
                  </a:lnTo>
                  <a:lnTo>
                    <a:pt x="2075" y="137867"/>
                  </a:lnTo>
                  <a:lnTo>
                    <a:pt x="3727" y="156275"/>
                  </a:lnTo>
                  <a:lnTo>
                    <a:pt x="5376" y="175006"/>
                  </a:lnTo>
                  <a:lnTo>
                    <a:pt x="6783" y="194196"/>
                  </a:lnTo>
                  <a:lnTo>
                    <a:pt x="8049" y="213679"/>
                  </a:lnTo>
                  <a:lnTo>
                    <a:pt x="9505" y="233072"/>
                  </a:lnTo>
                  <a:lnTo>
                    <a:pt x="11332" y="252153"/>
                  </a:lnTo>
                  <a:lnTo>
                    <a:pt x="13389" y="270713"/>
                  </a:lnTo>
                  <a:lnTo>
                    <a:pt x="15317" y="288484"/>
                  </a:lnTo>
                  <a:lnTo>
                    <a:pt x="16915" y="305398"/>
                  </a:lnTo>
                  <a:lnTo>
                    <a:pt x="18311" y="321554"/>
                  </a:lnTo>
                  <a:lnTo>
                    <a:pt x="19855" y="337104"/>
                  </a:lnTo>
                  <a:lnTo>
                    <a:pt x="21740" y="352190"/>
                  </a:lnTo>
                  <a:lnTo>
                    <a:pt x="23847" y="366720"/>
                  </a:lnTo>
                  <a:lnTo>
                    <a:pt x="26029" y="382002"/>
                  </a:lnTo>
                  <a:lnTo>
                    <a:pt x="28481" y="401616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118874" y="4260000"/>
              <a:ext cx="134018" cy="488353"/>
            </a:xfrm>
            <a:custGeom>
              <a:avLst/>
              <a:gdLst/>
              <a:ahLst/>
              <a:cxnLst/>
              <a:rect l="0" t="0" r="0" b="0"/>
              <a:pathLst>
                <a:path w="134018" h="488353">
                  <a:moveTo>
                    <a:pt x="18203" y="488352"/>
                  </a:moveTo>
                  <a:lnTo>
                    <a:pt x="18203" y="473750"/>
                  </a:lnTo>
                  <a:lnTo>
                    <a:pt x="18203" y="460479"/>
                  </a:lnTo>
                  <a:lnTo>
                    <a:pt x="18203" y="447273"/>
                  </a:lnTo>
                  <a:lnTo>
                    <a:pt x="18203" y="433758"/>
                  </a:lnTo>
                  <a:lnTo>
                    <a:pt x="18203" y="419601"/>
                  </a:lnTo>
                  <a:lnTo>
                    <a:pt x="18203" y="404699"/>
                  </a:lnTo>
                  <a:lnTo>
                    <a:pt x="18203" y="389281"/>
                  </a:lnTo>
                  <a:lnTo>
                    <a:pt x="18203" y="373783"/>
                  </a:lnTo>
                  <a:lnTo>
                    <a:pt x="18203" y="358471"/>
                  </a:lnTo>
                  <a:lnTo>
                    <a:pt x="18203" y="343429"/>
                  </a:lnTo>
                  <a:lnTo>
                    <a:pt x="18203" y="328643"/>
                  </a:lnTo>
                  <a:lnTo>
                    <a:pt x="18199" y="314067"/>
                  </a:lnTo>
                  <a:lnTo>
                    <a:pt x="18026" y="299651"/>
                  </a:lnTo>
                  <a:lnTo>
                    <a:pt x="17378" y="285352"/>
                  </a:lnTo>
                  <a:lnTo>
                    <a:pt x="16129" y="271135"/>
                  </a:lnTo>
                  <a:lnTo>
                    <a:pt x="14476" y="256975"/>
                  </a:lnTo>
                  <a:lnTo>
                    <a:pt x="12828" y="242855"/>
                  </a:lnTo>
                  <a:lnTo>
                    <a:pt x="11421" y="228762"/>
                  </a:lnTo>
                  <a:lnTo>
                    <a:pt x="10155" y="214686"/>
                  </a:lnTo>
                  <a:lnTo>
                    <a:pt x="8699" y="200624"/>
                  </a:lnTo>
                  <a:lnTo>
                    <a:pt x="6872" y="186568"/>
                  </a:lnTo>
                  <a:lnTo>
                    <a:pt x="4814" y="172520"/>
                  </a:lnTo>
                  <a:lnTo>
                    <a:pt x="2887" y="158474"/>
                  </a:lnTo>
                  <a:lnTo>
                    <a:pt x="1297" y="144431"/>
                  </a:lnTo>
                  <a:lnTo>
                    <a:pt x="248" y="130390"/>
                  </a:lnTo>
                  <a:lnTo>
                    <a:pt x="0" y="116350"/>
                  </a:lnTo>
                  <a:lnTo>
                    <a:pt x="621" y="102315"/>
                  </a:lnTo>
                  <a:lnTo>
                    <a:pt x="2175" y="88449"/>
                  </a:lnTo>
                  <a:lnTo>
                    <a:pt x="4814" y="75058"/>
                  </a:lnTo>
                  <a:lnTo>
                    <a:pt x="8514" y="62278"/>
                  </a:lnTo>
                  <a:lnTo>
                    <a:pt x="13116" y="50238"/>
                  </a:lnTo>
                  <a:lnTo>
                    <a:pt x="18422" y="39144"/>
                  </a:lnTo>
                  <a:lnTo>
                    <a:pt x="24257" y="29025"/>
                  </a:lnTo>
                  <a:lnTo>
                    <a:pt x="30801" y="20076"/>
                  </a:lnTo>
                  <a:lnTo>
                    <a:pt x="38557" y="12736"/>
                  </a:lnTo>
                  <a:lnTo>
                    <a:pt x="47699" y="7098"/>
                  </a:lnTo>
                  <a:lnTo>
                    <a:pt x="57940" y="3126"/>
                  </a:lnTo>
                  <a:lnTo>
                    <a:pt x="68732" y="818"/>
                  </a:lnTo>
                  <a:lnTo>
                    <a:pt x="79685" y="0"/>
                  </a:lnTo>
                  <a:lnTo>
                    <a:pt x="90360" y="233"/>
                  </a:lnTo>
                  <a:lnTo>
                    <a:pt x="101333" y="931"/>
                  </a:lnTo>
                  <a:lnTo>
                    <a:pt x="114683" y="2146"/>
                  </a:lnTo>
                  <a:lnTo>
                    <a:pt x="134017" y="4041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094963" y="452725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106945" y="2867"/>
                  </a:lnTo>
                  <a:lnTo>
                    <a:pt x="97958" y="5009"/>
                  </a:lnTo>
                  <a:lnTo>
                    <a:pt x="87963" y="6612"/>
                  </a:lnTo>
                  <a:lnTo>
                    <a:pt x="76983" y="7794"/>
                  </a:lnTo>
                  <a:lnTo>
                    <a:pt x="65171" y="8642"/>
                  </a:lnTo>
                  <a:lnTo>
                    <a:pt x="52731" y="9239"/>
                  </a:lnTo>
                  <a:lnTo>
                    <a:pt x="40438" y="9654"/>
                  </a:lnTo>
                  <a:lnTo>
                    <a:pt x="28417" y="9984"/>
                  </a:lnTo>
                  <a:lnTo>
                    <a:pt x="15614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472706" y="4516725"/>
              <a:ext cx="136143" cy="189284"/>
            </a:xfrm>
            <a:custGeom>
              <a:avLst/>
              <a:gdLst/>
              <a:ahLst/>
              <a:cxnLst/>
              <a:rect l="0" t="0" r="0" b="0"/>
              <a:pathLst>
                <a:path w="136143" h="189284">
                  <a:moveTo>
                    <a:pt x="74983" y="0"/>
                  </a:moveTo>
                  <a:lnTo>
                    <a:pt x="66248" y="5868"/>
                  </a:lnTo>
                  <a:lnTo>
                    <a:pt x="58542" y="11432"/>
                  </a:lnTo>
                  <a:lnTo>
                    <a:pt x="51140" y="17241"/>
                  </a:lnTo>
                  <a:lnTo>
                    <a:pt x="43878" y="23667"/>
                  </a:lnTo>
                  <a:lnTo>
                    <a:pt x="36700" y="31293"/>
                  </a:lnTo>
                  <a:lnTo>
                    <a:pt x="29579" y="40323"/>
                  </a:lnTo>
                  <a:lnTo>
                    <a:pt x="22661" y="50478"/>
                  </a:lnTo>
                  <a:lnTo>
                    <a:pt x="16243" y="61205"/>
                  </a:lnTo>
                  <a:lnTo>
                    <a:pt x="10454" y="72126"/>
                  </a:lnTo>
                  <a:lnTo>
                    <a:pt x="5585" y="83219"/>
                  </a:lnTo>
                  <a:lnTo>
                    <a:pt x="2145" y="94724"/>
                  </a:lnTo>
                  <a:lnTo>
                    <a:pt x="284" y="106755"/>
                  </a:lnTo>
                  <a:lnTo>
                    <a:pt x="0" y="119122"/>
                  </a:lnTo>
                  <a:lnTo>
                    <a:pt x="1323" y="131430"/>
                  </a:lnTo>
                  <a:lnTo>
                    <a:pt x="4105" y="143444"/>
                  </a:lnTo>
                  <a:lnTo>
                    <a:pt x="8243" y="154783"/>
                  </a:lnTo>
                  <a:lnTo>
                    <a:pt x="13760" y="164866"/>
                  </a:lnTo>
                  <a:lnTo>
                    <a:pt x="20543" y="173486"/>
                  </a:lnTo>
                  <a:lnTo>
                    <a:pt x="28367" y="180443"/>
                  </a:lnTo>
                  <a:lnTo>
                    <a:pt x="36988" y="185374"/>
                  </a:lnTo>
                  <a:lnTo>
                    <a:pt x="46189" y="188280"/>
                  </a:lnTo>
                  <a:lnTo>
                    <a:pt x="55637" y="189283"/>
                  </a:lnTo>
                  <a:lnTo>
                    <a:pt x="64900" y="188453"/>
                  </a:lnTo>
                  <a:lnTo>
                    <a:pt x="73757" y="186010"/>
                  </a:lnTo>
                  <a:lnTo>
                    <a:pt x="82179" y="182271"/>
                  </a:lnTo>
                  <a:lnTo>
                    <a:pt x="90222" y="177554"/>
                  </a:lnTo>
                  <a:lnTo>
                    <a:pt x="97963" y="172122"/>
                  </a:lnTo>
                  <a:lnTo>
                    <a:pt x="105315" y="166019"/>
                  </a:lnTo>
                  <a:lnTo>
                    <a:pt x="112034" y="159091"/>
                  </a:lnTo>
                  <a:lnTo>
                    <a:pt x="118032" y="151314"/>
                  </a:lnTo>
                  <a:lnTo>
                    <a:pt x="123214" y="142634"/>
                  </a:lnTo>
                  <a:lnTo>
                    <a:pt x="127397" y="132897"/>
                  </a:lnTo>
                  <a:lnTo>
                    <a:pt x="130579" y="122120"/>
                  </a:lnTo>
                  <a:lnTo>
                    <a:pt x="132903" y="110458"/>
                  </a:lnTo>
                  <a:lnTo>
                    <a:pt x="134554" y="98106"/>
                  </a:lnTo>
                  <a:lnTo>
                    <a:pt x="135696" y="85251"/>
                  </a:lnTo>
                  <a:lnTo>
                    <a:pt x="136142" y="72366"/>
                  </a:lnTo>
                  <a:lnTo>
                    <a:pt x="135386" y="60176"/>
                  </a:lnTo>
                  <a:lnTo>
                    <a:pt x="133246" y="49017"/>
                  </a:lnTo>
                  <a:lnTo>
                    <a:pt x="129842" y="38882"/>
                  </a:lnTo>
                  <a:lnTo>
                    <a:pt x="125415" y="29607"/>
                  </a:lnTo>
                  <a:lnTo>
                    <a:pt x="120219" y="21008"/>
                  </a:lnTo>
                  <a:lnTo>
                    <a:pt x="114579" y="13403"/>
                  </a:lnTo>
                  <a:lnTo>
                    <a:pt x="108226" y="6974"/>
                  </a:lnTo>
                  <a:lnTo>
                    <a:pt x="99489" y="2269"/>
                  </a:lnTo>
                  <a:lnTo>
                    <a:pt x="85511" y="0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612275" y="4205687"/>
              <a:ext cx="145984" cy="500552"/>
            </a:xfrm>
            <a:custGeom>
              <a:avLst/>
              <a:gdLst/>
              <a:ahLst/>
              <a:cxnLst/>
              <a:rect l="0" t="0" r="0" b="0"/>
              <a:pathLst>
                <a:path w="145984" h="500552">
                  <a:moveTo>
                    <a:pt x="93341" y="500551"/>
                  </a:moveTo>
                  <a:lnTo>
                    <a:pt x="90407" y="491616"/>
                  </a:lnTo>
                  <a:lnTo>
                    <a:pt x="87625" y="481989"/>
                  </a:lnTo>
                  <a:lnTo>
                    <a:pt x="84726" y="470706"/>
                  </a:lnTo>
                  <a:lnTo>
                    <a:pt x="81685" y="458211"/>
                  </a:lnTo>
                  <a:lnTo>
                    <a:pt x="78520" y="445380"/>
                  </a:lnTo>
                  <a:lnTo>
                    <a:pt x="75256" y="432752"/>
                  </a:lnTo>
                  <a:lnTo>
                    <a:pt x="71918" y="420196"/>
                  </a:lnTo>
                  <a:lnTo>
                    <a:pt x="68527" y="407105"/>
                  </a:lnTo>
                  <a:lnTo>
                    <a:pt x="65098" y="393157"/>
                  </a:lnTo>
                  <a:lnTo>
                    <a:pt x="61643" y="378504"/>
                  </a:lnTo>
                  <a:lnTo>
                    <a:pt x="58171" y="363582"/>
                  </a:lnTo>
                  <a:lnTo>
                    <a:pt x="54686" y="348682"/>
                  </a:lnTo>
                  <a:lnTo>
                    <a:pt x="51194" y="333760"/>
                  </a:lnTo>
                  <a:lnTo>
                    <a:pt x="47695" y="318529"/>
                  </a:lnTo>
                  <a:lnTo>
                    <a:pt x="44189" y="302844"/>
                  </a:lnTo>
                  <a:lnTo>
                    <a:pt x="40511" y="286870"/>
                  </a:lnTo>
                  <a:lnTo>
                    <a:pt x="36356" y="270987"/>
                  </a:lnTo>
                  <a:lnTo>
                    <a:pt x="31605" y="255406"/>
                  </a:lnTo>
                  <a:lnTo>
                    <a:pt x="26617" y="240010"/>
                  </a:lnTo>
                  <a:lnTo>
                    <a:pt x="22109" y="224453"/>
                  </a:lnTo>
                  <a:lnTo>
                    <a:pt x="18446" y="208550"/>
                  </a:lnTo>
                  <a:lnTo>
                    <a:pt x="15497" y="192599"/>
                  </a:lnTo>
                  <a:lnTo>
                    <a:pt x="12828" y="177262"/>
                  </a:lnTo>
                  <a:lnTo>
                    <a:pt x="10148" y="162867"/>
                  </a:lnTo>
                  <a:lnTo>
                    <a:pt x="7499" y="149251"/>
                  </a:lnTo>
                  <a:lnTo>
                    <a:pt x="5167" y="135959"/>
                  </a:lnTo>
                  <a:lnTo>
                    <a:pt x="3297" y="122683"/>
                  </a:lnTo>
                  <a:lnTo>
                    <a:pt x="1889" y="109291"/>
                  </a:lnTo>
                  <a:lnTo>
                    <a:pt x="868" y="95753"/>
                  </a:lnTo>
                  <a:lnTo>
                    <a:pt x="155" y="82092"/>
                  </a:lnTo>
                  <a:lnTo>
                    <a:pt x="0" y="68662"/>
                  </a:lnTo>
                  <a:lnTo>
                    <a:pt x="953" y="56104"/>
                  </a:lnTo>
                  <a:lnTo>
                    <a:pt x="3230" y="44704"/>
                  </a:lnTo>
                  <a:lnTo>
                    <a:pt x="6895" y="34576"/>
                  </a:lnTo>
                  <a:lnTo>
                    <a:pt x="12030" y="25838"/>
                  </a:lnTo>
                  <a:lnTo>
                    <a:pt x="18528" y="18409"/>
                  </a:lnTo>
                  <a:lnTo>
                    <a:pt x="26314" y="12233"/>
                  </a:lnTo>
                  <a:lnTo>
                    <a:pt x="35436" y="7367"/>
                  </a:lnTo>
                  <a:lnTo>
                    <a:pt x="45787" y="3723"/>
                  </a:lnTo>
                  <a:lnTo>
                    <a:pt x="56990" y="1257"/>
                  </a:lnTo>
                  <a:lnTo>
                    <a:pt x="68501" y="41"/>
                  </a:lnTo>
                  <a:lnTo>
                    <a:pt x="79978" y="0"/>
                  </a:lnTo>
                  <a:lnTo>
                    <a:pt x="91219" y="974"/>
                  </a:lnTo>
                  <a:lnTo>
                    <a:pt x="103388" y="2999"/>
                  </a:lnTo>
                  <a:lnTo>
                    <a:pt x="119782" y="7372"/>
                  </a:lnTo>
                  <a:lnTo>
                    <a:pt x="145983" y="16240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589803" y="447461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9654" y="2934"/>
                  </a:lnTo>
                  <a:lnTo>
                    <a:pt x="151307" y="5717"/>
                  </a:lnTo>
                  <a:lnTo>
                    <a:pt x="142604" y="8611"/>
                  </a:lnTo>
                  <a:lnTo>
                    <a:pt x="133311" y="11479"/>
                  </a:lnTo>
                  <a:lnTo>
                    <a:pt x="123167" y="13996"/>
                  </a:lnTo>
                  <a:lnTo>
                    <a:pt x="112118" y="16006"/>
                  </a:lnTo>
                  <a:lnTo>
                    <a:pt x="100105" y="17519"/>
                  </a:lnTo>
                  <a:lnTo>
                    <a:pt x="86986" y="18613"/>
                  </a:lnTo>
                  <a:lnTo>
                    <a:pt x="72809" y="19386"/>
                  </a:lnTo>
                  <a:lnTo>
                    <a:pt x="58307" y="19924"/>
                  </a:lnTo>
                  <a:lnTo>
                    <a:pt x="43279" y="20351"/>
                  </a:lnTo>
                  <a:lnTo>
                    <a:pt x="25286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074114" y="4202776"/>
              <a:ext cx="315856" cy="598219"/>
            </a:xfrm>
            <a:custGeom>
              <a:avLst/>
              <a:gdLst/>
              <a:ahLst/>
              <a:cxnLst/>
              <a:rect l="0" t="0" r="0" b="0"/>
              <a:pathLst>
                <a:path w="315856" h="598219">
                  <a:moveTo>
                    <a:pt x="0" y="513991"/>
                  </a:moveTo>
                  <a:lnTo>
                    <a:pt x="67" y="499388"/>
                  </a:lnTo>
                  <a:lnTo>
                    <a:pt x="707" y="486118"/>
                  </a:lnTo>
                  <a:lnTo>
                    <a:pt x="1999" y="472907"/>
                  </a:lnTo>
                  <a:lnTo>
                    <a:pt x="3686" y="459221"/>
                  </a:lnTo>
                  <a:lnTo>
                    <a:pt x="5354" y="444415"/>
                  </a:lnTo>
                  <a:lnTo>
                    <a:pt x="6767" y="428264"/>
                  </a:lnTo>
                  <a:lnTo>
                    <a:pt x="7865" y="411192"/>
                  </a:lnTo>
                  <a:lnTo>
                    <a:pt x="8676" y="394046"/>
                  </a:lnTo>
                  <a:lnTo>
                    <a:pt x="9255" y="377323"/>
                  </a:lnTo>
                  <a:lnTo>
                    <a:pt x="9661" y="360842"/>
                  </a:lnTo>
                  <a:lnTo>
                    <a:pt x="9941" y="343951"/>
                  </a:lnTo>
                  <a:lnTo>
                    <a:pt x="10132" y="326300"/>
                  </a:lnTo>
                  <a:lnTo>
                    <a:pt x="10262" y="308174"/>
                  </a:lnTo>
                  <a:lnTo>
                    <a:pt x="10349" y="290298"/>
                  </a:lnTo>
                  <a:lnTo>
                    <a:pt x="10413" y="273089"/>
                  </a:lnTo>
                  <a:lnTo>
                    <a:pt x="10625" y="256787"/>
                  </a:lnTo>
                  <a:lnTo>
                    <a:pt x="11300" y="241612"/>
                  </a:lnTo>
                  <a:lnTo>
                    <a:pt x="12562" y="227556"/>
                  </a:lnTo>
                  <a:lnTo>
                    <a:pt x="14054" y="214457"/>
                  </a:lnTo>
                  <a:lnTo>
                    <a:pt x="15062" y="202105"/>
                  </a:lnTo>
                  <a:lnTo>
                    <a:pt x="15226" y="190297"/>
                  </a:lnTo>
                  <a:lnTo>
                    <a:pt x="14842" y="178549"/>
                  </a:lnTo>
                  <a:lnTo>
                    <a:pt x="14653" y="166128"/>
                  </a:lnTo>
                  <a:lnTo>
                    <a:pt x="15078" y="152694"/>
                  </a:lnTo>
                  <a:lnTo>
                    <a:pt x="16044" y="138415"/>
                  </a:lnTo>
                  <a:lnTo>
                    <a:pt x="17164" y="123759"/>
                  </a:lnTo>
                  <a:lnTo>
                    <a:pt x="18204" y="109113"/>
                  </a:lnTo>
                  <a:lnTo>
                    <a:pt x="19882" y="96876"/>
                  </a:lnTo>
                  <a:lnTo>
                    <a:pt x="22757" y="90561"/>
                  </a:lnTo>
                  <a:lnTo>
                    <a:pt x="25944" y="90132"/>
                  </a:lnTo>
                  <a:lnTo>
                    <a:pt x="29164" y="93853"/>
                  </a:lnTo>
                  <a:lnTo>
                    <a:pt x="32576" y="100341"/>
                  </a:lnTo>
                  <a:lnTo>
                    <a:pt x="36510" y="108892"/>
                  </a:lnTo>
                  <a:lnTo>
                    <a:pt x="41095" y="119013"/>
                  </a:lnTo>
                  <a:lnTo>
                    <a:pt x="46130" y="130137"/>
                  </a:lnTo>
                  <a:lnTo>
                    <a:pt x="51197" y="141633"/>
                  </a:lnTo>
                  <a:lnTo>
                    <a:pt x="56051" y="153117"/>
                  </a:lnTo>
                  <a:lnTo>
                    <a:pt x="60782" y="164277"/>
                  </a:lnTo>
                  <a:lnTo>
                    <a:pt x="65718" y="174775"/>
                  </a:lnTo>
                  <a:lnTo>
                    <a:pt x="71038" y="184503"/>
                  </a:lnTo>
                  <a:lnTo>
                    <a:pt x="76765" y="193528"/>
                  </a:lnTo>
                  <a:lnTo>
                    <a:pt x="82841" y="201985"/>
                  </a:lnTo>
                  <a:lnTo>
                    <a:pt x="89196" y="209994"/>
                  </a:lnTo>
                  <a:lnTo>
                    <a:pt x="95922" y="217018"/>
                  </a:lnTo>
                  <a:lnTo>
                    <a:pt x="103269" y="221920"/>
                  </a:lnTo>
                  <a:lnTo>
                    <a:pt x="111319" y="224241"/>
                  </a:lnTo>
                  <a:lnTo>
                    <a:pt x="119842" y="223831"/>
                  </a:lnTo>
                  <a:lnTo>
                    <a:pt x="128410" y="220514"/>
                  </a:lnTo>
                  <a:lnTo>
                    <a:pt x="136760" y="214497"/>
                  </a:lnTo>
                  <a:lnTo>
                    <a:pt x="144655" y="206085"/>
                  </a:lnTo>
                  <a:lnTo>
                    <a:pt x="151803" y="195489"/>
                  </a:lnTo>
                  <a:lnTo>
                    <a:pt x="158127" y="183041"/>
                  </a:lnTo>
                  <a:lnTo>
                    <a:pt x="163711" y="169297"/>
                  </a:lnTo>
                  <a:lnTo>
                    <a:pt x="168705" y="154936"/>
                  </a:lnTo>
                  <a:lnTo>
                    <a:pt x="173248" y="140392"/>
                  </a:lnTo>
                  <a:lnTo>
                    <a:pt x="177302" y="125865"/>
                  </a:lnTo>
                  <a:lnTo>
                    <a:pt x="180653" y="111426"/>
                  </a:lnTo>
                  <a:lnTo>
                    <a:pt x="183242" y="97082"/>
                  </a:lnTo>
                  <a:lnTo>
                    <a:pt x="185150" y="82822"/>
                  </a:lnTo>
                  <a:lnTo>
                    <a:pt x="186514" y="68626"/>
                  </a:lnTo>
                  <a:lnTo>
                    <a:pt x="187469" y="54479"/>
                  </a:lnTo>
                  <a:lnTo>
                    <a:pt x="188128" y="40366"/>
                  </a:lnTo>
                  <a:lnTo>
                    <a:pt x="188579" y="26276"/>
                  </a:lnTo>
                  <a:lnTo>
                    <a:pt x="188885" y="12306"/>
                  </a:lnTo>
                  <a:lnTo>
                    <a:pt x="189105" y="2059"/>
                  </a:lnTo>
                  <a:lnTo>
                    <a:pt x="189269" y="0"/>
                  </a:lnTo>
                  <a:lnTo>
                    <a:pt x="189373" y="4685"/>
                  </a:lnTo>
                  <a:lnTo>
                    <a:pt x="189433" y="14061"/>
                  </a:lnTo>
                  <a:lnTo>
                    <a:pt x="189466" y="26838"/>
                  </a:lnTo>
                  <a:lnTo>
                    <a:pt x="189490" y="42104"/>
                  </a:lnTo>
                  <a:lnTo>
                    <a:pt x="189673" y="59159"/>
                  </a:lnTo>
                  <a:lnTo>
                    <a:pt x="190328" y="77478"/>
                  </a:lnTo>
                  <a:lnTo>
                    <a:pt x="191581" y="96665"/>
                  </a:lnTo>
                  <a:lnTo>
                    <a:pt x="193236" y="116119"/>
                  </a:lnTo>
                  <a:lnTo>
                    <a:pt x="194885" y="135033"/>
                  </a:lnTo>
                  <a:lnTo>
                    <a:pt x="196289" y="153014"/>
                  </a:lnTo>
                  <a:lnTo>
                    <a:pt x="197382" y="170039"/>
                  </a:lnTo>
                  <a:lnTo>
                    <a:pt x="198191" y="186247"/>
                  </a:lnTo>
                  <a:lnTo>
                    <a:pt x="198774" y="201821"/>
                  </a:lnTo>
                  <a:lnTo>
                    <a:pt x="199352" y="216928"/>
                  </a:lnTo>
                  <a:lnTo>
                    <a:pt x="200280" y="231700"/>
                  </a:lnTo>
                  <a:lnTo>
                    <a:pt x="201724" y="246252"/>
                  </a:lnTo>
                  <a:lnTo>
                    <a:pt x="203679" y="261146"/>
                  </a:lnTo>
                  <a:lnTo>
                    <a:pt x="206063" y="277357"/>
                  </a:lnTo>
                  <a:lnTo>
                    <a:pt x="208778" y="295290"/>
                  </a:lnTo>
                  <a:lnTo>
                    <a:pt x="211736" y="314216"/>
                  </a:lnTo>
                  <a:lnTo>
                    <a:pt x="214867" y="332620"/>
                  </a:lnTo>
                  <a:lnTo>
                    <a:pt x="218119" y="349663"/>
                  </a:lnTo>
                  <a:lnTo>
                    <a:pt x="221454" y="365358"/>
                  </a:lnTo>
                  <a:lnTo>
                    <a:pt x="224846" y="380192"/>
                  </a:lnTo>
                  <a:lnTo>
                    <a:pt x="228277" y="394580"/>
                  </a:lnTo>
                  <a:lnTo>
                    <a:pt x="231734" y="408923"/>
                  </a:lnTo>
                  <a:lnTo>
                    <a:pt x="235207" y="423645"/>
                  </a:lnTo>
                  <a:lnTo>
                    <a:pt x="238693" y="438927"/>
                  </a:lnTo>
                  <a:lnTo>
                    <a:pt x="242187" y="454432"/>
                  </a:lnTo>
                  <a:lnTo>
                    <a:pt x="245686" y="469455"/>
                  </a:lnTo>
                  <a:lnTo>
                    <a:pt x="249193" y="483634"/>
                  </a:lnTo>
                  <a:lnTo>
                    <a:pt x="252870" y="497102"/>
                  </a:lnTo>
                  <a:lnTo>
                    <a:pt x="257025" y="510292"/>
                  </a:lnTo>
                  <a:lnTo>
                    <a:pt x="261786" y="523491"/>
                  </a:lnTo>
                  <a:lnTo>
                    <a:pt x="267120" y="536492"/>
                  </a:lnTo>
                  <a:lnTo>
                    <a:pt x="272924" y="548702"/>
                  </a:lnTo>
                  <a:lnTo>
                    <a:pt x="279085" y="559836"/>
                  </a:lnTo>
                  <a:lnTo>
                    <a:pt x="285392" y="569631"/>
                  </a:lnTo>
                  <a:lnTo>
                    <a:pt x="292272" y="578655"/>
                  </a:lnTo>
                  <a:lnTo>
                    <a:pt x="301448" y="587693"/>
                  </a:lnTo>
                  <a:lnTo>
                    <a:pt x="315855" y="598218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379440" y="4484661"/>
              <a:ext cx="136871" cy="179361"/>
            </a:xfrm>
            <a:custGeom>
              <a:avLst/>
              <a:gdLst/>
              <a:ahLst/>
              <a:cxnLst/>
              <a:rect l="0" t="0" r="0" b="0"/>
              <a:pathLst>
                <a:path w="136871" h="179361">
                  <a:moveTo>
                    <a:pt x="0" y="53121"/>
                  </a:moveTo>
                  <a:lnTo>
                    <a:pt x="11735" y="53121"/>
                  </a:lnTo>
                  <a:lnTo>
                    <a:pt x="22864" y="53121"/>
                  </a:lnTo>
                  <a:lnTo>
                    <a:pt x="34453" y="53112"/>
                  </a:lnTo>
                  <a:lnTo>
                    <a:pt x="46269" y="52767"/>
                  </a:lnTo>
                  <a:lnTo>
                    <a:pt x="57632" y="51470"/>
                  </a:lnTo>
                  <a:lnTo>
                    <a:pt x="68168" y="48959"/>
                  </a:lnTo>
                  <a:lnTo>
                    <a:pt x="77350" y="45135"/>
                  </a:lnTo>
                  <a:lnTo>
                    <a:pt x="84378" y="39893"/>
                  </a:lnTo>
                  <a:lnTo>
                    <a:pt x="89012" y="33337"/>
                  </a:lnTo>
                  <a:lnTo>
                    <a:pt x="91172" y="26021"/>
                  </a:lnTo>
                  <a:lnTo>
                    <a:pt x="90667" y="18812"/>
                  </a:lnTo>
                  <a:lnTo>
                    <a:pt x="87663" y="12204"/>
                  </a:lnTo>
                  <a:lnTo>
                    <a:pt x="82581" y="6636"/>
                  </a:lnTo>
                  <a:lnTo>
                    <a:pt x="75900" y="2653"/>
                  </a:lnTo>
                  <a:lnTo>
                    <a:pt x="68048" y="395"/>
                  </a:lnTo>
                  <a:lnTo>
                    <a:pt x="59527" y="0"/>
                  </a:lnTo>
                  <a:lnTo>
                    <a:pt x="50895" y="1771"/>
                  </a:lnTo>
                  <a:lnTo>
                    <a:pt x="42470" y="5664"/>
                  </a:lnTo>
                  <a:lnTo>
                    <a:pt x="34509" y="11360"/>
                  </a:lnTo>
                  <a:lnTo>
                    <a:pt x="27309" y="18462"/>
                  </a:lnTo>
                  <a:lnTo>
                    <a:pt x="20951" y="26613"/>
                  </a:lnTo>
                  <a:lnTo>
                    <a:pt x="15511" y="35847"/>
                  </a:lnTo>
                  <a:lnTo>
                    <a:pt x="11147" y="46553"/>
                  </a:lnTo>
                  <a:lnTo>
                    <a:pt x="7848" y="58822"/>
                  </a:lnTo>
                  <a:lnTo>
                    <a:pt x="5783" y="72144"/>
                  </a:lnTo>
                  <a:lnTo>
                    <a:pt x="5371" y="85625"/>
                  </a:lnTo>
                  <a:lnTo>
                    <a:pt x="6682" y="98729"/>
                  </a:lnTo>
                  <a:lnTo>
                    <a:pt x="9342" y="111288"/>
                  </a:lnTo>
                  <a:lnTo>
                    <a:pt x="12728" y="123329"/>
                  </a:lnTo>
                  <a:lnTo>
                    <a:pt x="16418" y="134936"/>
                  </a:lnTo>
                  <a:lnTo>
                    <a:pt x="20520" y="145882"/>
                  </a:lnTo>
                  <a:lnTo>
                    <a:pt x="25557" y="155642"/>
                  </a:lnTo>
                  <a:lnTo>
                    <a:pt x="31765" y="164017"/>
                  </a:lnTo>
                  <a:lnTo>
                    <a:pt x="39240" y="170794"/>
                  </a:lnTo>
                  <a:lnTo>
                    <a:pt x="48094" y="175599"/>
                  </a:lnTo>
                  <a:lnTo>
                    <a:pt x="58236" y="178416"/>
                  </a:lnTo>
                  <a:lnTo>
                    <a:pt x="69286" y="179360"/>
                  </a:lnTo>
                  <a:lnTo>
                    <a:pt x="80687" y="178488"/>
                  </a:lnTo>
                  <a:lnTo>
                    <a:pt x="92077" y="176026"/>
                  </a:lnTo>
                  <a:lnTo>
                    <a:pt x="102862" y="172596"/>
                  </a:lnTo>
                  <a:lnTo>
                    <a:pt x="113185" y="168794"/>
                  </a:lnTo>
                  <a:lnTo>
                    <a:pt x="123948" y="164292"/>
                  </a:lnTo>
                  <a:lnTo>
                    <a:pt x="136870" y="158406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547896" y="4474611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126342" y="0"/>
                  </a:moveTo>
                  <a:lnTo>
                    <a:pt x="117608" y="6002"/>
                  </a:lnTo>
                  <a:lnTo>
                    <a:pt x="109901" y="12847"/>
                  </a:lnTo>
                  <a:lnTo>
                    <a:pt x="102499" y="21235"/>
                  </a:lnTo>
                  <a:lnTo>
                    <a:pt x="95238" y="30862"/>
                  </a:lnTo>
                  <a:lnTo>
                    <a:pt x="88059" y="41176"/>
                  </a:lnTo>
                  <a:lnTo>
                    <a:pt x="80934" y="51784"/>
                  </a:lnTo>
                  <a:lnTo>
                    <a:pt x="73844" y="62481"/>
                  </a:lnTo>
                  <a:lnTo>
                    <a:pt x="66776" y="73182"/>
                  </a:lnTo>
                  <a:lnTo>
                    <a:pt x="59726" y="83854"/>
                  </a:lnTo>
                  <a:lnTo>
                    <a:pt x="52685" y="94493"/>
                  </a:lnTo>
                  <a:lnTo>
                    <a:pt x="45652" y="105103"/>
                  </a:lnTo>
                  <a:lnTo>
                    <a:pt x="38628" y="115679"/>
                  </a:lnTo>
                  <a:lnTo>
                    <a:pt x="31723" y="125967"/>
                  </a:lnTo>
                  <a:lnTo>
                    <a:pt x="24366" y="136576"/>
                  </a:lnTo>
                  <a:lnTo>
                    <a:pt x="14795" y="14955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516310" y="4432497"/>
              <a:ext cx="178986" cy="242157"/>
            </a:xfrm>
            <a:custGeom>
              <a:avLst/>
              <a:gdLst/>
              <a:ahLst/>
              <a:cxnLst/>
              <a:rect l="0" t="0" r="0" b="0"/>
              <a:pathLst>
                <a:path w="178986" h="242157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31" y="25847"/>
                  </a:lnTo>
                  <a:lnTo>
                    <a:pt x="23312" y="34968"/>
                  </a:lnTo>
                  <a:lnTo>
                    <a:pt x="29642" y="44463"/>
                  </a:lnTo>
                  <a:lnTo>
                    <a:pt x="36170" y="54250"/>
                  </a:lnTo>
                  <a:lnTo>
                    <a:pt x="42846" y="64092"/>
                  </a:lnTo>
                  <a:lnTo>
                    <a:pt x="49629" y="73617"/>
                  </a:lnTo>
                  <a:lnTo>
                    <a:pt x="56486" y="82659"/>
                  </a:lnTo>
                  <a:lnTo>
                    <a:pt x="63396" y="91543"/>
                  </a:lnTo>
                  <a:lnTo>
                    <a:pt x="70341" y="100961"/>
                  </a:lnTo>
                  <a:lnTo>
                    <a:pt x="77315" y="111266"/>
                  </a:lnTo>
                  <a:lnTo>
                    <a:pt x="84473" y="122477"/>
                  </a:lnTo>
                  <a:lnTo>
                    <a:pt x="92118" y="134460"/>
                  </a:lnTo>
                  <a:lnTo>
                    <a:pt x="100371" y="147035"/>
                  </a:lnTo>
                  <a:lnTo>
                    <a:pt x="109033" y="159716"/>
                  </a:lnTo>
                  <a:lnTo>
                    <a:pt x="117693" y="171763"/>
                  </a:lnTo>
                  <a:lnTo>
                    <a:pt x="126110" y="182822"/>
                  </a:lnTo>
                  <a:lnTo>
                    <a:pt x="134220" y="192888"/>
                  </a:lnTo>
                  <a:lnTo>
                    <a:pt x="142044" y="202117"/>
                  </a:lnTo>
                  <a:lnTo>
                    <a:pt x="149631" y="210689"/>
                  </a:lnTo>
                  <a:lnTo>
                    <a:pt x="156734" y="218474"/>
                  </a:lnTo>
                  <a:lnTo>
                    <a:pt x="163507" y="225787"/>
                  </a:lnTo>
                  <a:lnTo>
                    <a:pt x="170547" y="233277"/>
                  </a:lnTo>
                  <a:lnTo>
                    <a:pt x="178985" y="242156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68994" y="4516725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68" y="11668"/>
                  </a:lnTo>
                  <a:lnTo>
                    <a:pt x="708" y="22157"/>
                  </a:lnTo>
                  <a:lnTo>
                    <a:pt x="2004" y="32463"/>
                  </a:lnTo>
                  <a:lnTo>
                    <a:pt x="3864" y="42938"/>
                  </a:lnTo>
                  <a:lnTo>
                    <a:pt x="6180" y="53929"/>
                  </a:lnTo>
                  <a:lnTo>
                    <a:pt x="8847" y="65568"/>
                  </a:lnTo>
                  <a:lnTo>
                    <a:pt x="11770" y="77649"/>
                  </a:lnTo>
                  <a:lnTo>
                    <a:pt x="14878" y="89755"/>
                  </a:lnTo>
                  <a:lnTo>
                    <a:pt x="18108" y="101624"/>
                  </a:lnTo>
                  <a:lnTo>
                    <a:pt x="21271" y="112732"/>
                  </a:lnTo>
                  <a:lnTo>
                    <a:pt x="24351" y="123308"/>
                  </a:lnTo>
                  <a:lnTo>
                    <a:pt x="27616" y="134278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58466" y="442196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887257" y="4460249"/>
              <a:ext cx="113365" cy="162586"/>
            </a:xfrm>
            <a:custGeom>
              <a:avLst/>
              <a:gdLst/>
              <a:ahLst/>
              <a:cxnLst/>
              <a:rect l="0" t="0" r="0" b="0"/>
              <a:pathLst>
                <a:path w="113365" h="162586">
                  <a:moveTo>
                    <a:pt x="50193" y="35419"/>
                  </a:moveTo>
                  <a:lnTo>
                    <a:pt x="52926" y="26685"/>
                  </a:lnTo>
                  <a:lnTo>
                    <a:pt x="53788" y="18978"/>
                  </a:lnTo>
                  <a:lnTo>
                    <a:pt x="52775" y="11597"/>
                  </a:lnTo>
                  <a:lnTo>
                    <a:pt x="49420" y="5138"/>
                  </a:lnTo>
                  <a:lnTo>
                    <a:pt x="43784" y="1081"/>
                  </a:lnTo>
                  <a:lnTo>
                    <a:pt x="37459" y="0"/>
                  </a:lnTo>
                  <a:lnTo>
                    <a:pt x="30977" y="1401"/>
                  </a:lnTo>
                  <a:lnTo>
                    <a:pt x="24411" y="4611"/>
                  </a:lnTo>
                  <a:lnTo>
                    <a:pt x="18087" y="9402"/>
                  </a:lnTo>
                  <a:lnTo>
                    <a:pt x="12627" y="15990"/>
                  </a:lnTo>
                  <a:lnTo>
                    <a:pt x="8304" y="24359"/>
                  </a:lnTo>
                  <a:lnTo>
                    <a:pt x="5070" y="34255"/>
                  </a:lnTo>
                  <a:lnTo>
                    <a:pt x="2737" y="45350"/>
                  </a:lnTo>
                  <a:lnTo>
                    <a:pt x="1099" y="57331"/>
                  </a:lnTo>
                  <a:lnTo>
                    <a:pt x="133" y="69783"/>
                  </a:lnTo>
                  <a:lnTo>
                    <a:pt x="0" y="82208"/>
                  </a:lnTo>
                  <a:lnTo>
                    <a:pt x="727" y="94335"/>
                  </a:lnTo>
                  <a:lnTo>
                    <a:pt x="2366" y="105934"/>
                  </a:lnTo>
                  <a:lnTo>
                    <a:pt x="5069" y="116731"/>
                  </a:lnTo>
                  <a:lnTo>
                    <a:pt x="8820" y="126656"/>
                  </a:lnTo>
                  <a:lnTo>
                    <a:pt x="13628" y="135644"/>
                  </a:lnTo>
                  <a:lnTo>
                    <a:pt x="19604" y="143543"/>
                  </a:lnTo>
                  <a:lnTo>
                    <a:pt x="26699" y="150369"/>
                  </a:lnTo>
                  <a:lnTo>
                    <a:pt x="34733" y="155954"/>
                  </a:lnTo>
                  <a:lnTo>
                    <a:pt x="43497" y="159884"/>
                  </a:lnTo>
                  <a:lnTo>
                    <a:pt x="52793" y="162078"/>
                  </a:lnTo>
                  <a:lnTo>
                    <a:pt x="62305" y="162585"/>
                  </a:lnTo>
                  <a:lnTo>
                    <a:pt x="71610" y="161414"/>
                  </a:lnTo>
                  <a:lnTo>
                    <a:pt x="80528" y="158720"/>
                  </a:lnTo>
                  <a:lnTo>
                    <a:pt x="89585" y="154890"/>
                  </a:lnTo>
                  <a:lnTo>
                    <a:pt x="99900" y="149251"/>
                  </a:lnTo>
                  <a:lnTo>
                    <a:pt x="113364" y="140704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026117" y="4437132"/>
              <a:ext cx="158970" cy="181933"/>
            </a:xfrm>
            <a:custGeom>
              <a:avLst/>
              <a:gdLst/>
              <a:ahLst/>
              <a:cxnLst/>
              <a:rect l="0" t="0" r="0" b="0"/>
              <a:pathLst>
                <a:path w="158970" h="181933">
                  <a:moveTo>
                    <a:pt x="69261" y="26950"/>
                  </a:moveTo>
                  <a:lnTo>
                    <a:pt x="66193" y="15551"/>
                  </a:lnTo>
                  <a:lnTo>
                    <a:pt x="62130" y="7623"/>
                  </a:lnTo>
                  <a:lnTo>
                    <a:pt x="56642" y="2517"/>
                  </a:lnTo>
                  <a:lnTo>
                    <a:pt x="50055" y="0"/>
                  </a:lnTo>
                  <a:lnTo>
                    <a:pt x="42906" y="219"/>
                  </a:lnTo>
                  <a:lnTo>
                    <a:pt x="35567" y="3002"/>
                  </a:lnTo>
                  <a:lnTo>
                    <a:pt x="28380" y="7919"/>
                  </a:lnTo>
                  <a:lnTo>
                    <a:pt x="21719" y="14482"/>
                  </a:lnTo>
                  <a:lnTo>
                    <a:pt x="15733" y="22260"/>
                  </a:lnTo>
                  <a:lnTo>
                    <a:pt x="10547" y="31071"/>
                  </a:lnTo>
                  <a:lnTo>
                    <a:pt x="6355" y="40959"/>
                  </a:lnTo>
                  <a:lnTo>
                    <a:pt x="3168" y="51869"/>
                  </a:lnTo>
                  <a:lnTo>
                    <a:pt x="1009" y="63635"/>
                  </a:lnTo>
                  <a:lnTo>
                    <a:pt x="0" y="76065"/>
                  </a:lnTo>
                  <a:lnTo>
                    <a:pt x="103" y="88980"/>
                  </a:lnTo>
                  <a:lnTo>
                    <a:pt x="1306" y="102076"/>
                  </a:lnTo>
                  <a:lnTo>
                    <a:pt x="3709" y="114943"/>
                  </a:lnTo>
                  <a:lnTo>
                    <a:pt x="7255" y="127368"/>
                  </a:lnTo>
                  <a:lnTo>
                    <a:pt x="11923" y="139168"/>
                  </a:lnTo>
                  <a:lnTo>
                    <a:pt x="17806" y="150101"/>
                  </a:lnTo>
                  <a:lnTo>
                    <a:pt x="24837" y="160108"/>
                  </a:lnTo>
                  <a:lnTo>
                    <a:pt x="32830" y="168812"/>
                  </a:lnTo>
                  <a:lnTo>
                    <a:pt x="41565" y="175455"/>
                  </a:lnTo>
                  <a:lnTo>
                    <a:pt x="50846" y="179806"/>
                  </a:lnTo>
                  <a:lnTo>
                    <a:pt x="60518" y="181932"/>
                  </a:lnTo>
                  <a:lnTo>
                    <a:pt x="70463" y="181929"/>
                  </a:lnTo>
                  <a:lnTo>
                    <a:pt x="80597" y="180077"/>
                  </a:lnTo>
                  <a:lnTo>
                    <a:pt x="90859" y="176752"/>
                  </a:lnTo>
                  <a:lnTo>
                    <a:pt x="101208" y="172320"/>
                  </a:lnTo>
                  <a:lnTo>
                    <a:pt x="111608" y="167083"/>
                  </a:lnTo>
                  <a:lnTo>
                    <a:pt x="121710" y="161112"/>
                  </a:lnTo>
                  <a:lnTo>
                    <a:pt x="130888" y="154274"/>
                  </a:lnTo>
                  <a:lnTo>
                    <a:pt x="138870" y="146557"/>
                  </a:lnTo>
                  <a:lnTo>
                    <a:pt x="145551" y="137918"/>
                  </a:lnTo>
                  <a:lnTo>
                    <a:pt x="150822" y="128207"/>
                  </a:lnTo>
                  <a:lnTo>
                    <a:pt x="154770" y="117453"/>
                  </a:lnTo>
                  <a:lnTo>
                    <a:pt x="157456" y="105977"/>
                  </a:lnTo>
                  <a:lnTo>
                    <a:pt x="158826" y="94281"/>
                  </a:lnTo>
                  <a:lnTo>
                    <a:pt x="158969" y="82680"/>
                  </a:lnTo>
                  <a:lnTo>
                    <a:pt x="157933" y="71452"/>
                  </a:lnTo>
                  <a:lnTo>
                    <a:pt x="155642" y="60912"/>
                  </a:lnTo>
                  <a:lnTo>
                    <a:pt x="152171" y="51162"/>
                  </a:lnTo>
                  <a:lnTo>
                    <a:pt x="147554" y="42294"/>
                  </a:lnTo>
                  <a:lnTo>
                    <a:pt x="141705" y="34475"/>
                  </a:lnTo>
                  <a:lnTo>
                    <a:pt x="134705" y="27698"/>
                  </a:lnTo>
                  <a:lnTo>
                    <a:pt x="127013" y="21960"/>
                  </a:lnTo>
                  <a:lnTo>
                    <a:pt x="118522" y="16781"/>
                  </a:lnTo>
                  <a:lnTo>
                    <a:pt x="107368" y="11704"/>
                  </a:lnTo>
                  <a:lnTo>
                    <a:pt x="90318" y="5894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358590" y="4400911"/>
              <a:ext cx="94758" cy="42116"/>
            </a:xfrm>
            <a:custGeom>
              <a:avLst/>
              <a:gdLst/>
              <a:ahLst/>
              <a:cxnLst/>
              <a:rect l="0" t="0" r="0" b="0"/>
              <a:pathLst>
                <a:path w="94758" h="42116">
                  <a:moveTo>
                    <a:pt x="94757" y="0"/>
                  </a:moveTo>
                  <a:lnTo>
                    <a:pt x="85955" y="5801"/>
                  </a:lnTo>
                  <a:lnTo>
                    <a:pt x="77609" y="10725"/>
                  </a:lnTo>
                  <a:lnTo>
                    <a:pt x="68910" y="15228"/>
                  </a:lnTo>
                  <a:lnTo>
                    <a:pt x="59789" y="19449"/>
                  </a:lnTo>
                  <a:lnTo>
                    <a:pt x="50294" y="23463"/>
                  </a:lnTo>
                  <a:lnTo>
                    <a:pt x="40516" y="27319"/>
                  </a:lnTo>
                  <a:lnTo>
                    <a:pt x="30985" y="30911"/>
                  </a:lnTo>
                  <a:lnTo>
                    <a:pt x="21721" y="34329"/>
                  </a:lnTo>
                  <a:lnTo>
                    <a:pt x="11913" y="37874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3569160" y="4161846"/>
            <a:ext cx="6001245" cy="712849"/>
            <a:chOff x="3569160" y="4161846"/>
            <a:chExt cx="6001245" cy="712849"/>
          </a:xfrm>
        </p:grpSpPr>
        <p:sp>
          <p:nvSpPr>
            <p:cNvPr id="117" name="Freeform 116"/>
            <p:cNvSpPr/>
            <p:nvPr/>
          </p:nvSpPr>
          <p:spPr>
            <a:xfrm>
              <a:off x="3569160" y="4161846"/>
              <a:ext cx="360522" cy="567636"/>
            </a:xfrm>
            <a:custGeom>
              <a:avLst/>
              <a:gdLst/>
              <a:ahLst/>
              <a:cxnLst/>
              <a:rect l="0" t="0" r="0" b="0"/>
              <a:pathLst>
                <a:path w="360522" h="567636">
                  <a:moveTo>
                    <a:pt x="284270" y="7439"/>
                  </a:moveTo>
                  <a:lnTo>
                    <a:pt x="275401" y="4572"/>
                  </a:lnTo>
                  <a:lnTo>
                    <a:pt x="266414" y="2430"/>
                  </a:lnTo>
                  <a:lnTo>
                    <a:pt x="256424" y="835"/>
                  </a:lnTo>
                  <a:lnTo>
                    <a:pt x="245616" y="0"/>
                  </a:lnTo>
                  <a:lnTo>
                    <a:pt x="234453" y="449"/>
                  </a:lnTo>
                  <a:lnTo>
                    <a:pt x="223247" y="2354"/>
                  </a:lnTo>
                  <a:lnTo>
                    <a:pt x="212135" y="5417"/>
                  </a:lnTo>
                  <a:lnTo>
                    <a:pt x="201151" y="9078"/>
                  </a:lnTo>
                  <a:lnTo>
                    <a:pt x="190280" y="12948"/>
                  </a:lnTo>
                  <a:lnTo>
                    <a:pt x="179338" y="17002"/>
                  </a:lnTo>
                  <a:lnTo>
                    <a:pt x="167992" y="21474"/>
                  </a:lnTo>
                  <a:lnTo>
                    <a:pt x="156103" y="26484"/>
                  </a:lnTo>
                  <a:lnTo>
                    <a:pt x="144015" y="32171"/>
                  </a:lnTo>
                  <a:lnTo>
                    <a:pt x="132433" y="38753"/>
                  </a:lnTo>
                  <a:lnTo>
                    <a:pt x="121718" y="46261"/>
                  </a:lnTo>
                  <a:lnTo>
                    <a:pt x="111897" y="54576"/>
                  </a:lnTo>
                  <a:lnTo>
                    <a:pt x="102841" y="63528"/>
                  </a:lnTo>
                  <a:lnTo>
                    <a:pt x="94379" y="72952"/>
                  </a:lnTo>
                  <a:lnTo>
                    <a:pt x="86357" y="82549"/>
                  </a:lnTo>
                  <a:lnTo>
                    <a:pt x="78648" y="91911"/>
                  </a:lnTo>
                  <a:lnTo>
                    <a:pt x="71164" y="100840"/>
                  </a:lnTo>
                  <a:lnTo>
                    <a:pt x="64000" y="109479"/>
                  </a:lnTo>
                  <a:lnTo>
                    <a:pt x="57414" y="118200"/>
                  </a:lnTo>
                  <a:lnTo>
                    <a:pt x="51509" y="127223"/>
                  </a:lnTo>
                  <a:lnTo>
                    <a:pt x="46392" y="136760"/>
                  </a:lnTo>
                  <a:lnTo>
                    <a:pt x="42252" y="147081"/>
                  </a:lnTo>
                  <a:lnTo>
                    <a:pt x="39113" y="158238"/>
                  </a:lnTo>
                  <a:lnTo>
                    <a:pt x="37328" y="169648"/>
                  </a:lnTo>
                  <a:lnTo>
                    <a:pt x="37635" y="180234"/>
                  </a:lnTo>
                  <a:lnTo>
                    <a:pt x="40253" y="189458"/>
                  </a:lnTo>
                  <a:lnTo>
                    <a:pt x="44944" y="197292"/>
                  </a:lnTo>
                  <a:lnTo>
                    <a:pt x="51297" y="203944"/>
                  </a:lnTo>
                  <a:lnTo>
                    <a:pt x="58906" y="209677"/>
                  </a:lnTo>
                  <a:lnTo>
                    <a:pt x="67588" y="214732"/>
                  </a:lnTo>
                  <a:lnTo>
                    <a:pt x="77385" y="219303"/>
                  </a:lnTo>
                  <a:lnTo>
                    <a:pt x="88230" y="223532"/>
                  </a:lnTo>
                  <a:lnTo>
                    <a:pt x="99950" y="227358"/>
                  </a:lnTo>
                  <a:lnTo>
                    <a:pt x="112350" y="230549"/>
                  </a:lnTo>
                  <a:lnTo>
                    <a:pt x="125244" y="233033"/>
                  </a:lnTo>
                  <a:lnTo>
                    <a:pt x="138326" y="235038"/>
                  </a:lnTo>
                  <a:lnTo>
                    <a:pt x="151183" y="236999"/>
                  </a:lnTo>
                  <a:lnTo>
                    <a:pt x="163611" y="239172"/>
                  </a:lnTo>
                  <a:lnTo>
                    <a:pt x="175753" y="241634"/>
                  </a:lnTo>
                  <a:lnTo>
                    <a:pt x="187979" y="244365"/>
                  </a:lnTo>
                  <a:lnTo>
                    <a:pt x="200499" y="247317"/>
                  </a:lnTo>
                  <a:lnTo>
                    <a:pt x="213199" y="250434"/>
                  </a:lnTo>
                  <a:lnTo>
                    <a:pt x="225731" y="253673"/>
                  </a:lnTo>
                  <a:lnTo>
                    <a:pt x="237900" y="257006"/>
                  </a:lnTo>
                  <a:lnTo>
                    <a:pt x="249513" y="260735"/>
                  </a:lnTo>
                  <a:lnTo>
                    <a:pt x="260312" y="265457"/>
                  </a:lnTo>
                  <a:lnTo>
                    <a:pt x="270245" y="271415"/>
                  </a:lnTo>
                  <a:lnTo>
                    <a:pt x="279575" y="278538"/>
                  </a:lnTo>
                  <a:lnTo>
                    <a:pt x="288768" y="286615"/>
                  </a:lnTo>
                  <a:lnTo>
                    <a:pt x="298098" y="295419"/>
                  </a:lnTo>
                  <a:lnTo>
                    <a:pt x="307334" y="304754"/>
                  </a:lnTo>
                  <a:lnTo>
                    <a:pt x="315855" y="314464"/>
                  </a:lnTo>
                  <a:lnTo>
                    <a:pt x="323365" y="324441"/>
                  </a:lnTo>
                  <a:lnTo>
                    <a:pt x="329882" y="334767"/>
                  </a:lnTo>
                  <a:lnTo>
                    <a:pt x="335567" y="345690"/>
                  </a:lnTo>
                  <a:lnTo>
                    <a:pt x="340612" y="357307"/>
                  </a:lnTo>
                  <a:lnTo>
                    <a:pt x="345187" y="369720"/>
                  </a:lnTo>
                  <a:lnTo>
                    <a:pt x="349427" y="383116"/>
                  </a:lnTo>
                  <a:lnTo>
                    <a:pt x="353425" y="397499"/>
                  </a:lnTo>
                  <a:lnTo>
                    <a:pt x="356926" y="412564"/>
                  </a:lnTo>
                  <a:lnTo>
                    <a:pt x="359365" y="427822"/>
                  </a:lnTo>
                  <a:lnTo>
                    <a:pt x="360521" y="442968"/>
                  </a:lnTo>
                  <a:lnTo>
                    <a:pt x="360482" y="457729"/>
                  </a:lnTo>
                  <a:lnTo>
                    <a:pt x="359467" y="471795"/>
                  </a:lnTo>
                  <a:lnTo>
                    <a:pt x="357706" y="485064"/>
                  </a:lnTo>
                  <a:lnTo>
                    <a:pt x="355236" y="497449"/>
                  </a:lnTo>
                  <a:lnTo>
                    <a:pt x="351909" y="508782"/>
                  </a:lnTo>
                  <a:lnTo>
                    <a:pt x="347707" y="519070"/>
                  </a:lnTo>
                  <a:lnTo>
                    <a:pt x="342581" y="528304"/>
                  </a:lnTo>
                  <a:lnTo>
                    <a:pt x="336383" y="536369"/>
                  </a:lnTo>
                  <a:lnTo>
                    <a:pt x="329136" y="543314"/>
                  </a:lnTo>
                  <a:lnTo>
                    <a:pt x="320999" y="549320"/>
                  </a:lnTo>
                  <a:lnTo>
                    <a:pt x="312166" y="554596"/>
                  </a:lnTo>
                  <a:lnTo>
                    <a:pt x="302809" y="559325"/>
                  </a:lnTo>
                  <a:lnTo>
                    <a:pt x="292747" y="563333"/>
                  </a:lnTo>
                  <a:lnTo>
                    <a:pt x="281476" y="566121"/>
                  </a:lnTo>
                  <a:lnTo>
                    <a:pt x="268820" y="567513"/>
                  </a:lnTo>
                  <a:lnTo>
                    <a:pt x="255067" y="567635"/>
                  </a:lnTo>
                  <a:lnTo>
                    <a:pt x="240764" y="566728"/>
                  </a:lnTo>
                  <a:lnTo>
                    <a:pt x="226286" y="565044"/>
                  </a:lnTo>
                  <a:lnTo>
                    <a:pt x="211649" y="562796"/>
                  </a:lnTo>
                  <a:lnTo>
                    <a:pt x="196612" y="560150"/>
                  </a:lnTo>
                  <a:lnTo>
                    <a:pt x="181061" y="557227"/>
                  </a:lnTo>
                  <a:lnTo>
                    <a:pt x="165347" y="554113"/>
                  </a:lnTo>
                  <a:lnTo>
                    <a:pt x="150171" y="550870"/>
                  </a:lnTo>
                  <a:lnTo>
                    <a:pt x="135882" y="547536"/>
                  </a:lnTo>
                  <a:lnTo>
                    <a:pt x="122337" y="543973"/>
                  </a:lnTo>
                  <a:lnTo>
                    <a:pt x="109094" y="539896"/>
                  </a:lnTo>
                  <a:lnTo>
                    <a:pt x="95855" y="535191"/>
                  </a:lnTo>
                  <a:lnTo>
                    <a:pt x="82657" y="530064"/>
                  </a:lnTo>
                  <a:lnTo>
                    <a:pt x="69781" y="524931"/>
                  </a:lnTo>
                  <a:lnTo>
                    <a:pt x="57383" y="520039"/>
                  </a:lnTo>
                  <a:lnTo>
                    <a:pt x="45717" y="515605"/>
                  </a:lnTo>
                  <a:lnTo>
                    <a:pt x="33960" y="511461"/>
                  </a:lnTo>
                  <a:lnTo>
                    <a:pt x="19963" y="507245"/>
                  </a:lnTo>
                  <a:lnTo>
                    <a:pt x="0" y="502278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019601" y="4548311"/>
              <a:ext cx="142071" cy="169206"/>
            </a:xfrm>
            <a:custGeom>
              <a:avLst/>
              <a:gdLst/>
              <a:ahLst/>
              <a:cxnLst/>
              <a:rect l="0" t="0" r="0" b="0"/>
              <a:pathLst>
                <a:path w="142071" h="169206">
                  <a:moveTo>
                    <a:pt x="86513" y="0"/>
                  </a:moveTo>
                  <a:lnTo>
                    <a:pt x="77779" y="3000"/>
                  </a:lnTo>
                  <a:lnTo>
                    <a:pt x="70072" y="6422"/>
                  </a:lnTo>
                  <a:lnTo>
                    <a:pt x="62669" y="10618"/>
                  </a:lnTo>
                  <a:lnTo>
                    <a:pt x="55409" y="15519"/>
                  </a:lnTo>
                  <a:lnTo>
                    <a:pt x="48230" y="21000"/>
                  </a:lnTo>
                  <a:lnTo>
                    <a:pt x="41109" y="26936"/>
                  </a:lnTo>
                  <a:lnTo>
                    <a:pt x="34191" y="33370"/>
                  </a:lnTo>
                  <a:lnTo>
                    <a:pt x="27773" y="40517"/>
                  </a:lnTo>
                  <a:lnTo>
                    <a:pt x="21975" y="48434"/>
                  </a:lnTo>
                  <a:lnTo>
                    <a:pt x="16761" y="57038"/>
                  </a:lnTo>
                  <a:lnTo>
                    <a:pt x="12023" y="66191"/>
                  </a:lnTo>
                  <a:lnTo>
                    <a:pt x="7660" y="75757"/>
                  </a:lnTo>
                  <a:lnTo>
                    <a:pt x="3899" y="85622"/>
                  </a:lnTo>
                  <a:lnTo>
                    <a:pt x="1277" y="95697"/>
                  </a:lnTo>
                  <a:lnTo>
                    <a:pt x="0" y="105912"/>
                  </a:lnTo>
                  <a:lnTo>
                    <a:pt x="126" y="116060"/>
                  </a:lnTo>
                  <a:lnTo>
                    <a:pt x="1732" y="125800"/>
                  </a:lnTo>
                  <a:lnTo>
                    <a:pt x="4707" y="134976"/>
                  </a:lnTo>
                  <a:lnTo>
                    <a:pt x="8975" y="143444"/>
                  </a:lnTo>
                  <a:lnTo>
                    <a:pt x="14582" y="150985"/>
                  </a:lnTo>
                  <a:lnTo>
                    <a:pt x="21433" y="157567"/>
                  </a:lnTo>
                  <a:lnTo>
                    <a:pt x="29642" y="162987"/>
                  </a:lnTo>
                  <a:lnTo>
                    <a:pt x="39587" y="166806"/>
                  </a:lnTo>
                  <a:lnTo>
                    <a:pt x="51304" y="168920"/>
                  </a:lnTo>
                  <a:lnTo>
                    <a:pt x="64069" y="169205"/>
                  </a:lnTo>
                  <a:lnTo>
                    <a:pt x="76636" y="167351"/>
                  </a:lnTo>
                  <a:lnTo>
                    <a:pt x="88304" y="163404"/>
                  </a:lnTo>
                  <a:lnTo>
                    <a:pt x="98915" y="157840"/>
                  </a:lnTo>
                  <a:lnTo>
                    <a:pt x="108576" y="151357"/>
                  </a:lnTo>
                  <a:lnTo>
                    <a:pt x="117470" y="144440"/>
                  </a:lnTo>
                  <a:lnTo>
                    <a:pt x="125461" y="137018"/>
                  </a:lnTo>
                  <a:lnTo>
                    <a:pt x="132091" y="128600"/>
                  </a:lnTo>
                  <a:lnTo>
                    <a:pt x="137214" y="118977"/>
                  </a:lnTo>
                  <a:lnTo>
                    <a:pt x="140657" y="108396"/>
                  </a:lnTo>
                  <a:lnTo>
                    <a:pt x="142070" y="97368"/>
                  </a:lnTo>
                  <a:lnTo>
                    <a:pt x="141467" y="86253"/>
                  </a:lnTo>
                  <a:lnTo>
                    <a:pt x="139256" y="75469"/>
                  </a:lnTo>
                  <a:lnTo>
                    <a:pt x="135741" y="64408"/>
                  </a:lnTo>
                  <a:lnTo>
                    <a:pt x="129498" y="50988"/>
                  </a:lnTo>
                  <a:lnTo>
                    <a:pt x="118098" y="31585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214668" y="4537782"/>
              <a:ext cx="135048" cy="189070"/>
            </a:xfrm>
            <a:custGeom>
              <a:avLst/>
              <a:gdLst/>
              <a:ahLst/>
              <a:cxnLst/>
              <a:rect l="0" t="0" r="0" b="0"/>
              <a:pathLst>
                <a:path w="135048" h="189070">
                  <a:moveTo>
                    <a:pt x="17787" y="42114"/>
                  </a:moveTo>
                  <a:lnTo>
                    <a:pt x="14854" y="50982"/>
                  </a:lnTo>
                  <a:lnTo>
                    <a:pt x="12072" y="59969"/>
                  </a:lnTo>
                  <a:lnTo>
                    <a:pt x="9177" y="69965"/>
                  </a:lnTo>
                  <a:lnTo>
                    <a:pt x="6309" y="80946"/>
                  </a:lnTo>
                  <a:lnTo>
                    <a:pt x="3792" y="92757"/>
                  </a:lnTo>
                  <a:lnTo>
                    <a:pt x="1786" y="105211"/>
                  </a:lnTo>
                  <a:lnTo>
                    <a:pt x="447" y="117976"/>
                  </a:lnTo>
                  <a:lnTo>
                    <a:pt x="0" y="130608"/>
                  </a:lnTo>
                  <a:lnTo>
                    <a:pt x="490" y="142868"/>
                  </a:lnTo>
                  <a:lnTo>
                    <a:pt x="2124" y="154385"/>
                  </a:lnTo>
                  <a:lnTo>
                    <a:pt x="5350" y="164593"/>
                  </a:lnTo>
                  <a:lnTo>
                    <a:pt x="10262" y="173301"/>
                  </a:lnTo>
                  <a:lnTo>
                    <a:pt x="16662" y="180317"/>
                  </a:lnTo>
                  <a:lnTo>
                    <a:pt x="24245" y="185290"/>
                  </a:lnTo>
                  <a:lnTo>
                    <a:pt x="32709" y="188219"/>
                  </a:lnTo>
                  <a:lnTo>
                    <a:pt x="41645" y="189069"/>
                  </a:lnTo>
                  <a:lnTo>
                    <a:pt x="50556" y="187602"/>
                  </a:lnTo>
                  <a:lnTo>
                    <a:pt x="59173" y="183919"/>
                  </a:lnTo>
                  <a:lnTo>
                    <a:pt x="67431" y="178532"/>
                  </a:lnTo>
                  <a:lnTo>
                    <a:pt x="75363" y="172171"/>
                  </a:lnTo>
                  <a:lnTo>
                    <a:pt x="83035" y="165339"/>
                  </a:lnTo>
                  <a:lnTo>
                    <a:pt x="90511" y="158145"/>
                  </a:lnTo>
                  <a:lnTo>
                    <a:pt x="97845" y="150410"/>
                  </a:lnTo>
                  <a:lnTo>
                    <a:pt x="105075" y="142056"/>
                  </a:lnTo>
                  <a:lnTo>
                    <a:pt x="112067" y="132971"/>
                  </a:lnTo>
                  <a:lnTo>
                    <a:pt x="118537" y="122954"/>
                  </a:lnTo>
                  <a:lnTo>
                    <a:pt x="124360" y="111991"/>
                  </a:lnTo>
                  <a:lnTo>
                    <a:pt x="129252" y="100373"/>
                  </a:lnTo>
                  <a:lnTo>
                    <a:pt x="132708" y="88582"/>
                  </a:lnTo>
                  <a:lnTo>
                    <a:pt x="134584" y="76912"/>
                  </a:lnTo>
                  <a:lnTo>
                    <a:pt x="135047" y="65468"/>
                  </a:lnTo>
                  <a:lnTo>
                    <a:pt x="134377" y="54251"/>
                  </a:lnTo>
                  <a:lnTo>
                    <a:pt x="132861" y="43238"/>
                  </a:lnTo>
                  <a:lnTo>
                    <a:pt x="130887" y="32839"/>
                  </a:lnTo>
                  <a:lnTo>
                    <a:pt x="128751" y="22882"/>
                  </a:lnTo>
                  <a:lnTo>
                    <a:pt x="126272" y="12491"/>
                  </a:lnTo>
                  <a:lnTo>
                    <a:pt x="123073" y="0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432497" y="4316684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18191" y="9002"/>
                  </a:lnTo>
                  <a:lnTo>
                    <a:pt x="16048" y="19269"/>
                  </a:lnTo>
                  <a:lnTo>
                    <a:pt x="14441" y="31853"/>
                  </a:lnTo>
                  <a:lnTo>
                    <a:pt x="13087" y="46381"/>
                  </a:lnTo>
                  <a:lnTo>
                    <a:pt x="11591" y="62177"/>
                  </a:lnTo>
                  <a:lnTo>
                    <a:pt x="9745" y="78710"/>
                  </a:lnTo>
                  <a:lnTo>
                    <a:pt x="7677" y="95497"/>
                  </a:lnTo>
                  <a:lnTo>
                    <a:pt x="5745" y="112047"/>
                  </a:lnTo>
                  <a:lnTo>
                    <a:pt x="4148" y="128144"/>
                  </a:lnTo>
                  <a:lnTo>
                    <a:pt x="2925" y="144254"/>
                  </a:lnTo>
                  <a:lnTo>
                    <a:pt x="2029" y="161369"/>
                  </a:lnTo>
                  <a:lnTo>
                    <a:pt x="1392" y="179955"/>
                  </a:lnTo>
                  <a:lnTo>
                    <a:pt x="947" y="199510"/>
                  </a:lnTo>
                  <a:lnTo>
                    <a:pt x="641" y="218875"/>
                  </a:lnTo>
                  <a:lnTo>
                    <a:pt x="432" y="237392"/>
                  </a:lnTo>
                  <a:lnTo>
                    <a:pt x="290" y="255231"/>
                  </a:lnTo>
                  <a:lnTo>
                    <a:pt x="195" y="273110"/>
                  </a:lnTo>
                  <a:lnTo>
                    <a:pt x="131" y="291460"/>
                  </a:lnTo>
                  <a:lnTo>
                    <a:pt x="87" y="310071"/>
                  </a:lnTo>
                  <a:lnTo>
                    <a:pt x="58" y="328281"/>
                  </a:lnTo>
                  <a:lnTo>
                    <a:pt x="39" y="345721"/>
                  </a:lnTo>
                  <a:lnTo>
                    <a:pt x="26" y="362350"/>
                  </a:lnTo>
                  <a:lnTo>
                    <a:pt x="18" y="378278"/>
                  </a:lnTo>
                  <a:lnTo>
                    <a:pt x="11" y="393643"/>
                  </a:lnTo>
                  <a:lnTo>
                    <a:pt x="8" y="408176"/>
                  </a:lnTo>
                  <a:lnTo>
                    <a:pt x="5" y="422721"/>
                  </a:lnTo>
                  <a:lnTo>
                    <a:pt x="2" y="43967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327212" y="4516725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219825" y="0"/>
                  </a:lnTo>
                  <a:lnTo>
                    <a:pt x="208056" y="0"/>
                  </a:lnTo>
                  <a:lnTo>
                    <a:pt x="195161" y="0"/>
                  </a:lnTo>
                  <a:lnTo>
                    <a:pt x="181140" y="0"/>
                  </a:lnTo>
                  <a:lnTo>
                    <a:pt x="166164" y="0"/>
                  </a:lnTo>
                  <a:lnTo>
                    <a:pt x="150445" y="5"/>
                  </a:lnTo>
                  <a:lnTo>
                    <a:pt x="134342" y="177"/>
                  </a:lnTo>
                  <a:lnTo>
                    <a:pt x="118318" y="825"/>
                  </a:lnTo>
                  <a:lnTo>
                    <a:pt x="102621" y="2075"/>
                  </a:lnTo>
                  <a:lnTo>
                    <a:pt x="87304" y="3727"/>
                  </a:lnTo>
                  <a:lnTo>
                    <a:pt x="72326" y="5375"/>
                  </a:lnTo>
                  <a:lnTo>
                    <a:pt x="57637" y="6778"/>
                  </a:lnTo>
                  <a:lnTo>
                    <a:pt x="43772" y="7874"/>
                  </a:lnTo>
                  <a:lnTo>
                    <a:pt x="30499" y="8801"/>
                  </a:lnTo>
                  <a:lnTo>
                    <a:pt x="16648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600953" y="4295626"/>
              <a:ext cx="136871" cy="378743"/>
            </a:xfrm>
            <a:custGeom>
              <a:avLst/>
              <a:gdLst/>
              <a:ahLst/>
              <a:cxnLst/>
              <a:rect l="0" t="0" r="0" b="0"/>
              <a:pathLst>
                <a:path w="136871" h="378743">
                  <a:moveTo>
                    <a:pt x="0" y="0"/>
                  </a:moveTo>
                  <a:lnTo>
                    <a:pt x="0" y="11735"/>
                  </a:lnTo>
                  <a:lnTo>
                    <a:pt x="0" y="22865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5"/>
                  </a:lnTo>
                  <a:lnTo>
                    <a:pt x="0" y="85870"/>
                  </a:lnTo>
                  <a:lnTo>
                    <a:pt x="0" y="100083"/>
                  </a:lnTo>
                  <a:lnTo>
                    <a:pt x="5" y="115042"/>
                  </a:lnTo>
                  <a:lnTo>
                    <a:pt x="178" y="130341"/>
                  </a:lnTo>
                  <a:lnTo>
                    <a:pt x="826" y="145231"/>
                  </a:lnTo>
                  <a:lnTo>
                    <a:pt x="2074" y="159333"/>
                  </a:lnTo>
                  <a:lnTo>
                    <a:pt x="3727" y="173090"/>
                  </a:lnTo>
                  <a:lnTo>
                    <a:pt x="5376" y="187539"/>
                  </a:lnTo>
                  <a:lnTo>
                    <a:pt x="6778" y="203220"/>
                  </a:lnTo>
                  <a:lnTo>
                    <a:pt x="7871" y="219856"/>
                  </a:lnTo>
                  <a:lnTo>
                    <a:pt x="8679" y="236649"/>
                  </a:lnTo>
                  <a:lnTo>
                    <a:pt x="9262" y="253101"/>
                  </a:lnTo>
                  <a:lnTo>
                    <a:pt x="9839" y="269217"/>
                  </a:lnTo>
                  <a:lnTo>
                    <a:pt x="10767" y="285322"/>
                  </a:lnTo>
                  <a:lnTo>
                    <a:pt x="12207" y="301635"/>
                  </a:lnTo>
                  <a:lnTo>
                    <a:pt x="13989" y="318216"/>
                  </a:lnTo>
                  <a:lnTo>
                    <a:pt x="15725" y="335047"/>
                  </a:lnTo>
                  <a:lnTo>
                    <a:pt x="17182" y="352041"/>
                  </a:lnTo>
                  <a:lnTo>
                    <a:pt x="18127" y="367624"/>
                  </a:lnTo>
                  <a:lnTo>
                    <a:pt x="17789" y="377292"/>
                  </a:lnTo>
                  <a:lnTo>
                    <a:pt x="16153" y="378742"/>
                  </a:lnTo>
                  <a:lnTo>
                    <a:pt x="14503" y="374545"/>
                  </a:lnTo>
                  <a:lnTo>
                    <a:pt x="13247" y="366684"/>
                  </a:lnTo>
                  <a:lnTo>
                    <a:pt x="12365" y="356136"/>
                  </a:lnTo>
                  <a:lnTo>
                    <a:pt x="11766" y="343571"/>
                  </a:lnTo>
                  <a:lnTo>
                    <a:pt x="11532" y="329843"/>
                  </a:lnTo>
                  <a:lnTo>
                    <a:pt x="11907" y="315987"/>
                  </a:lnTo>
                  <a:lnTo>
                    <a:pt x="12981" y="302589"/>
                  </a:lnTo>
                  <a:lnTo>
                    <a:pt x="14857" y="289976"/>
                  </a:lnTo>
                  <a:lnTo>
                    <a:pt x="17720" y="278421"/>
                  </a:lnTo>
                  <a:lnTo>
                    <a:pt x="21579" y="267948"/>
                  </a:lnTo>
                  <a:lnTo>
                    <a:pt x="26459" y="258575"/>
                  </a:lnTo>
                  <a:lnTo>
                    <a:pt x="32484" y="250409"/>
                  </a:lnTo>
                  <a:lnTo>
                    <a:pt x="39611" y="243404"/>
                  </a:lnTo>
                  <a:lnTo>
                    <a:pt x="47668" y="237867"/>
                  </a:lnTo>
                  <a:lnTo>
                    <a:pt x="56446" y="234501"/>
                  </a:lnTo>
                  <a:lnTo>
                    <a:pt x="65752" y="233504"/>
                  </a:lnTo>
                  <a:lnTo>
                    <a:pt x="75270" y="234784"/>
                  </a:lnTo>
                  <a:lnTo>
                    <a:pt x="84579" y="238226"/>
                  </a:lnTo>
                  <a:lnTo>
                    <a:pt x="93460" y="243546"/>
                  </a:lnTo>
                  <a:lnTo>
                    <a:pt x="101556" y="250523"/>
                  </a:lnTo>
                  <a:lnTo>
                    <a:pt x="108316" y="259091"/>
                  </a:lnTo>
                  <a:lnTo>
                    <a:pt x="113569" y="269069"/>
                  </a:lnTo>
                  <a:lnTo>
                    <a:pt x="117622" y="280019"/>
                  </a:lnTo>
                  <a:lnTo>
                    <a:pt x="121049" y="291360"/>
                  </a:lnTo>
                  <a:lnTo>
                    <a:pt x="124245" y="302718"/>
                  </a:lnTo>
                  <a:lnTo>
                    <a:pt x="127253" y="313681"/>
                  </a:lnTo>
                  <a:lnTo>
                    <a:pt x="130148" y="324888"/>
                  </a:lnTo>
                  <a:lnTo>
                    <a:pt x="133190" y="338436"/>
                  </a:lnTo>
                  <a:lnTo>
                    <a:pt x="136870" y="357970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965097" y="4554240"/>
              <a:ext cx="132718" cy="161989"/>
            </a:xfrm>
            <a:custGeom>
              <a:avLst/>
              <a:gdLst/>
              <a:ahLst/>
              <a:cxnLst/>
              <a:rect l="0" t="0" r="0" b="0"/>
              <a:pathLst>
                <a:path w="132718" h="161989">
                  <a:moveTo>
                    <a:pt x="78053" y="4599"/>
                  </a:moveTo>
                  <a:lnTo>
                    <a:pt x="69251" y="1800"/>
                  </a:lnTo>
                  <a:lnTo>
                    <a:pt x="60905" y="298"/>
                  </a:lnTo>
                  <a:lnTo>
                    <a:pt x="52211" y="0"/>
                  </a:lnTo>
                  <a:lnTo>
                    <a:pt x="43263" y="1025"/>
                  </a:lnTo>
                  <a:lnTo>
                    <a:pt x="34416" y="3789"/>
                  </a:lnTo>
                  <a:lnTo>
                    <a:pt x="25886" y="8370"/>
                  </a:lnTo>
                  <a:lnTo>
                    <a:pt x="18043" y="14703"/>
                  </a:lnTo>
                  <a:lnTo>
                    <a:pt x="11462" y="22767"/>
                  </a:lnTo>
                  <a:lnTo>
                    <a:pt x="6343" y="32379"/>
                  </a:lnTo>
                  <a:lnTo>
                    <a:pt x="2721" y="43407"/>
                  </a:lnTo>
                  <a:lnTo>
                    <a:pt x="650" y="55857"/>
                  </a:lnTo>
                  <a:lnTo>
                    <a:pt x="0" y="69591"/>
                  </a:lnTo>
                  <a:lnTo>
                    <a:pt x="680" y="84050"/>
                  </a:lnTo>
                  <a:lnTo>
                    <a:pt x="2723" y="98367"/>
                  </a:lnTo>
                  <a:lnTo>
                    <a:pt x="6024" y="112058"/>
                  </a:lnTo>
                  <a:lnTo>
                    <a:pt x="10526" y="124690"/>
                  </a:lnTo>
                  <a:lnTo>
                    <a:pt x="16297" y="135722"/>
                  </a:lnTo>
                  <a:lnTo>
                    <a:pt x="23257" y="145020"/>
                  </a:lnTo>
                  <a:lnTo>
                    <a:pt x="31372" y="152448"/>
                  </a:lnTo>
                  <a:lnTo>
                    <a:pt x="40722" y="157705"/>
                  </a:lnTo>
                  <a:lnTo>
                    <a:pt x="51225" y="160833"/>
                  </a:lnTo>
                  <a:lnTo>
                    <a:pt x="62362" y="161988"/>
                  </a:lnTo>
                  <a:lnTo>
                    <a:pt x="73297" y="161259"/>
                  </a:lnTo>
                  <a:lnTo>
                    <a:pt x="83569" y="158875"/>
                  </a:lnTo>
                  <a:lnTo>
                    <a:pt x="92921" y="154837"/>
                  </a:lnTo>
                  <a:lnTo>
                    <a:pt x="101131" y="148853"/>
                  </a:lnTo>
                  <a:lnTo>
                    <a:pt x="108206" y="140940"/>
                  </a:lnTo>
                  <a:lnTo>
                    <a:pt x="114314" y="131373"/>
                  </a:lnTo>
                  <a:lnTo>
                    <a:pt x="119666" y="120510"/>
                  </a:lnTo>
                  <a:lnTo>
                    <a:pt x="124450" y="108690"/>
                  </a:lnTo>
                  <a:lnTo>
                    <a:pt x="128496" y="96347"/>
                  </a:lnTo>
                  <a:lnTo>
                    <a:pt x="131310" y="83997"/>
                  </a:lnTo>
                  <a:lnTo>
                    <a:pt x="132717" y="71921"/>
                  </a:lnTo>
                  <a:lnTo>
                    <a:pt x="132678" y="60356"/>
                  </a:lnTo>
                  <a:lnTo>
                    <a:pt x="131131" y="49583"/>
                  </a:lnTo>
                  <a:lnTo>
                    <a:pt x="128199" y="39678"/>
                  </a:lnTo>
                  <a:lnTo>
                    <a:pt x="124053" y="30844"/>
                  </a:lnTo>
                  <a:lnTo>
                    <a:pt x="118204" y="22638"/>
                  </a:lnTo>
                  <a:lnTo>
                    <a:pt x="107904" y="14338"/>
                  </a:lnTo>
                  <a:lnTo>
                    <a:pt x="88582" y="4599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128533" y="4264371"/>
              <a:ext cx="125188" cy="452397"/>
            </a:xfrm>
            <a:custGeom>
              <a:avLst/>
              <a:gdLst/>
              <a:ahLst/>
              <a:cxnLst/>
              <a:rect l="0" t="0" r="0" b="0"/>
              <a:pathLst>
                <a:path w="125188" h="452397">
                  <a:moveTo>
                    <a:pt x="40959" y="452396"/>
                  </a:moveTo>
                  <a:lnTo>
                    <a:pt x="43826" y="443527"/>
                  </a:lnTo>
                  <a:lnTo>
                    <a:pt x="45968" y="434541"/>
                  </a:lnTo>
                  <a:lnTo>
                    <a:pt x="47566" y="424550"/>
                  </a:lnTo>
                  <a:lnTo>
                    <a:pt x="48574" y="413742"/>
                  </a:lnTo>
                  <a:lnTo>
                    <a:pt x="48774" y="402578"/>
                  </a:lnTo>
                  <a:lnTo>
                    <a:pt x="48123" y="391369"/>
                  </a:lnTo>
                  <a:lnTo>
                    <a:pt x="46885" y="380084"/>
                  </a:lnTo>
                  <a:lnTo>
                    <a:pt x="45521" y="368451"/>
                  </a:lnTo>
                  <a:lnTo>
                    <a:pt x="44307" y="356337"/>
                  </a:lnTo>
                  <a:lnTo>
                    <a:pt x="43172" y="343914"/>
                  </a:lnTo>
                  <a:lnTo>
                    <a:pt x="41804" y="331569"/>
                  </a:lnTo>
                  <a:lnTo>
                    <a:pt x="40032" y="319516"/>
                  </a:lnTo>
                  <a:lnTo>
                    <a:pt x="37841" y="307642"/>
                  </a:lnTo>
                  <a:lnTo>
                    <a:pt x="35291" y="295603"/>
                  </a:lnTo>
                  <a:lnTo>
                    <a:pt x="32462" y="283211"/>
                  </a:lnTo>
                  <a:lnTo>
                    <a:pt x="29426" y="270601"/>
                  </a:lnTo>
                  <a:lnTo>
                    <a:pt x="26242" y="258128"/>
                  </a:lnTo>
                  <a:lnTo>
                    <a:pt x="22959" y="245990"/>
                  </a:lnTo>
                  <a:lnTo>
                    <a:pt x="19772" y="234059"/>
                  </a:lnTo>
                  <a:lnTo>
                    <a:pt x="17012" y="221981"/>
                  </a:lnTo>
                  <a:lnTo>
                    <a:pt x="14820" y="209559"/>
                  </a:lnTo>
                  <a:lnTo>
                    <a:pt x="13008" y="196759"/>
                  </a:lnTo>
                  <a:lnTo>
                    <a:pt x="11177" y="183626"/>
                  </a:lnTo>
                  <a:lnTo>
                    <a:pt x="9096" y="170231"/>
                  </a:lnTo>
                  <a:lnTo>
                    <a:pt x="6866" y="156642"/>
                  </a:lnTo>
                  <a:lnTo>
                    <a:pt x="4821" y="142914"/>
                  </a:lnTo>
                  <a:lnTo>
                    <a:pt x="3149" y="129086"/>
                  </a:lnTo>
                  <a:lnTo>
                    <a:pt x="1875" y="115191"/>
                  </a:lnTo>
                  <a:lnTo>
                    <a:pt x="943" y="101249"/>
                  </a:lnTo>
                  <a:lnTo>
                    <a:pt x="288" y="87281"/>
                  </a:lnTo>
                  <a:lnTo>
                    <a:pt x="0" y="73459"/>
                  </a:lnTo>
                  <a:lnTo>
                    <a:pt x="332" y="60098"/>
                  </a:lnTo>
                  <a:lnTo>
                    <a:pt x="1379" y="47343"/>
                  </a:lnTo>
                  <a:lnTo>
                    <a:pt x="3404" y="35489"/>
                  </a:lnTo>
                  <a:lnTo>
                    <a:pt x="6898" y="25053"/>
                  </a:lnTo>
                  <a:lnTo>
                    <a:pt x="11999" y="16192"/>
                  </a:lnTo>
                  <a:lnTo>
                    <a:pt x="18697" y="9073"/>
                  </a:lnTo>
                  <a:lnTo>
                    <a:pt x="27013" y="4032"/>
                  </a:lnTo>
                  <a:lnTo>
                    <a:pt x="36783" y="1053"/>
                  </a:lnTo>
                  <a:lnTo>
                    <a:pt x="47409" y="0"/>
                  </a:lnTo>
                  <a:lnTo>
                    <a:pt x="57993" y="797"/>
                  </a:lnTo>
                  <a:lnTo>
                    <a:pt x="68031" y="3213"/>
                  </a:lnTo>
                  <a:lnTo>
                    <a:pt x="77481" y="6811"/>
                  </a:lnTo>
                  <a:lnTo>
                    <a:pt x="87721" y="11488"/>
                  </a:lnTo>
                  <a:lnTo>
                    <a:pt x="101878" y="18768"/>
                  </a:lnTo>
                  <a:lnTo>
                    <a:pt x="125187" y="31255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064207" y="4507249"/>
              <a:ext cx="147400" cy="9477"/>
            </a:xfrm>
            <a:custGeom>
              <a:avLst/>
              <a:gdLst/>
              <a:ahLst/>
              <a:cxnLst/>
              <a:rect l="0" t="0" r="0" b="0"/>
              <a:pathLst>
                <a:path w="147400" h="9477">
                  <a:moveTo>
                    <a:pt x="147399" y="9476"/>
                  </a:moveTo>
                  <a:lnTo>
                    <a:pt x="138531" y="6609"/>
                  </a:lnTo>
                  <a:lnTo>
                    <a:pt x="129544" y="4468"/>
                  </a:lnTo>
                  <a:lnTo>
                    <a:pt x="119549" y="2864"/>
                  </a:lnTo>
                  <a:lnTo>
                    <a:pt x="108568" y="1683"/>
                  </a:lnTo>
                  <a:lnTo>
                    <a:pt x="96756" y="835"/>
                  </a:lnTo>
                  <a:lnTo>
                    <a:pt x="84302" y="242"/>
                  </a:lnTo>
                  <a:lnTo>
                    <a:pt x="71538" y="0"/>
                  </a:lnTo>
                  <a:lnTo>
                    <a:pt x="58905" y="365"/>
                  </a:lnTo>
                  <a:lnTo>
                    <a:pt x="46650" y="1420"/>
                  </a:lnTo>
                  <a:lnTo>
                    <a:pt x="35267" y="2950"/>
                  </a:lnTo>
                  <a:lnTo>
                    <a:pt x="24468" y="4674"/>
                  </a:lnTo>
                  <a:lnTo>
                    <a:pt x="13310" y="6745"/>
                  </a:lnTo>
                  <a:lnTo>
                    <a:pt x="0" y="9476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695917" y="4379855"/>
              <a:ext cx="21058" cy="357969"/>
            </a:xfrm>
            <a:custGeom>
              <a:avLst/>
              <a:gdLst/>
              <a:ahLst/>
              <a:cxnLst/>
              <a:rect l="0" t="0" r="0" b="0"/>
              <a:pathLst>
                <a:path w="21058" h="35796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7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4" y="90428"/>
                  </a:lnTo>
                  <a:lnTo>
                    <a:pt x="177" y="107291"/>
                  </a:lnTo>
                  <a:lnTo>
                    <a:pt x="826" y="124896"/>
                  </a:lnTo>
                  <a:lnTo>
                    <a:pt x="2075" y="143289"/>
                  </a:lnTo>
                  <a:lnTo>
                    <a:pt x="3727" y="162215"/>
                  </a:lnTo>
                  <a:lnTo>
                    <a:pt x="5375" y="181226"/>
                  </a:lnTo>
                  <a:lnTo>
                    <a:pt x="6782" y="200043"/>
                  </a:lnTo>
                  <a:lnTo>
                    <a:pt x="8048" y="218254"/>
                  </a:lnTo>
                  <a:lnTo>
                    <a:pt x="9504" y="235257"/>
                  </a:lnTo>
                  <a:lnTo>
                    <a:pt x="11331" y="250843"/>
                  </a:lnTo>
                  <a:lnTo>
                    <a:pt x="13389" y="265292"/>
                  </a:lnTo>
                  <a:lnTo>
                    <a:pt x="15316" y="279158"/>
                  </a:lnTo>
                  <a:lnTo>
                    <a:pt x="16910" y="292813"/>
                  </a:lnTo>
                  <a:lnTo>
                    <a:pt x="18136" y="306029"/>
                  </a:lnTo>
                  <a:lnTo>
                    <a:pt x="19165" y="319469"/>
                  </a:lnTo>
                  <a:lnTo>
                    <a:pt x="20087" y="335437"/>
                  </a:lnTo>
                  <a:lnTo>
                    <a:pt x="21057" y="357968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537989" y="4316684"/>
              <a:ext cx="273742" cy="73700"/>
            </a:xfrm>
            <a:custGeom>
              <a:avLst/>
              <a:gdLst/>
              <a:ahLst/>
              <a:cxnLst/>
              <a:rect l="0" t="0" r="0" b="0"/>
              <a:pathLst>
                <a:path w="273742" h="73700">
                  <a:moveTo>
                    <a:pt x="273741" y="0"/>
                  </a:moveTo>
                  <a:lnTo>
                    <a:pt x="261939" y="66"/>
                  </a:lnTo>
                  <a:lnTo>
                    <a:pt x="250170" y="707"/>
                  </a:lnTo>
                  <a:lnTo>
                    <a:pt x="237280" y="2003"/>
                  </a:lnTo>
                  <a:lnTo>
                    <a:pt x="223432" y="3863"/>
                  </a:lnTo>
                  <a:lnTo>
                    <a:pt x="209104" y="6180"/>
                  </a:lnTo>
                  <a:lnTo>
                    <a:pt x="194635" y="8846"/>
                  </a:lnTo>
                  <a:lnTo>
                    <a:pt x="180184" y="11770"/>
                  </a:lnTo>
                  <a:lnTo>
                    <a:pt x="165808" y="14877"/>
                  </a:lnTo>
                  <a:lnTo>
                    <a:pt x="151519" y="18113"/>
                  </a:lnTo>
                  <a:lnTo>
                    <a:pt x="137467" y="21436"/>
                  </a:lnTo>
                  <a:lnTo>
                    <a:pt x="123945" y="24821"/>
                  </a:lnTo>
                  <a:lnTo>
                    <a:pt x="111068" y="28250"/>
                  </a:lnTo>
                  <a:lnTo>
                    <a:pt x="98793" y="31876"/>
                  </a:lnTo>
                  <a:lnTo>
                    <a:pt x="87009" y="35997"/>
                  </a:lnTo>
                  <a:lnTo>
                    <a:pt x="75598" y="40730"/>
                  </a:lnTo>
                  <a:lnTo>
                    <a:pt x="64458" y="45875"/>
                  </a:lnTo>
                  <a:lnTo>
                    <a:pt x="53512" y="51021"/>
                  </a:lnTo>
                  <a:lnTo>
                    <a:pt x="42712" y="55921"/>
                  </a:lnTo>
                  <a:lnTo>
                    <a:pt x="32474" y="60361"/>
                  </a:lnTo>
                  <a:lnTo>
                    <a:pt x="22648" y="64510"/>
                  </a:lnTo>
                  <a:lnTo>
                    <a:pt x="12372" y="6872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790673" y="4400911"/>
              <a:ext cx="231628" cy="368499"/>
            </a:xfrm>
            <a:custGeom>
              <a:avLst/>
              <a:gdLst/>
              <a:ahLst/>
              <a:cxnLst/>
              <a:rect l="0" t="0" r="0" b="0"/>
              <a:pathLst>
                <a:path w="231628" h="368499">
                  <a:moveTo>
                    <a:pt x="231627" y="0"/>
                  </a:moveTo>
                  <a:lnTo>
                    <a:pt x="225759" y="5868"/>
                  </a:lnTo>
                  <a:lnTo>
                    <a:pt x="220195" y="11433"/>
                  </a:lnTo>
                  <a:lnTo>
                    <a:pt x="214396" y="17241"/>
                  </a:lnTo>
                  <a:lnTo>
                    <a:pt x="208316" y="23667"/>
                  </a:lnTo>
                  <a:lnTo>
                    <a:pt x="201986" y="31294"/>
                  </a:lnTo>
                  <a:lnTo>
                    <a:pt x="195458" y="40328"/>
                  </a:lnTo>
                  <a:lnTo>
                    <a:pt x="188782" y="50655"/>
                  </a:lnTo>
                  <a:lnTo>
                    <a:pt x="182000" y="62031"/>
                  </a:lnTo>
                  <a:lnTo>
                    <a:pt x="175141" y="74201"/>
                  </a:lnTo>
                  <a:lnTo>
                    <a:pt x="168232" y="86947"/>
                  </a:lnTo>
                  <a:lnTo>
                    <a:pt x="161287" y="100101"/>
                  </a:lnTo>
                  <a:lnTo>
                    <a:pt x="154318" y="113533"/>
                  </a:lnTo>
                  <a:lnTo>
                    <a:pt x="147331" y="126992"/>
                  </a:lnTo>
                  <a:lnTo>
                    <a:pt x="140335" y="140109"/>
                  </a:lnTo>
                  <a:lnTo>
                    <a:pt x="133332" y="152719"/>
                  </a:lnTo>
                  <a:lnTo>
                    <a:pt x="126322" y="165155"/>
                  </a:lnTo>
                  <a:lnTo>
                    <a:pt x="119310" y="178111"/>
                  </a:lnTo>
                  <a:lnTo>
                    <a:pt x="112295" y="191930"/>
                  </a:lnTo>
                  <a:lnTo>
                    <a:pt x="105279" y="206146"/>
                  </a:lnTo>
                  <a:lnTo>
                    <a:pt x="98262" y="219703"/>
                  </a:lnTo>
                  <a:lnTo>
                    <a:pt x="91245" y="232052"/>
                  </a:lnTo>
                  <a:lnTo>
                    <a:pt x="84226" y="243462"/>
                  </a:lnTo>
                  <a:lnTo>
                    <a:pt x="77208" y="254724"/>
                  </a:lnTo>
                  <a:lnTo>
                    <a:pt x="70190" y="266330"/>
                  </a:lnTo>
                  <a:lnTo>
                    <a:pt x="63171" y="278108"/>
                  </a:lnTo>
                  <a:lnTo>
                    <a:pt x="56152" y="289424"/>
                  </a:lnTo>
                  <a:lnTo>
                    <a:pt x="49137" y="299934"/>
                  </a:lnTo>
                  <a:lnTo>
                    <a:pt x="42291" y="309773"/>
                  </a:lnTo>
                  <a:lnTo>
                    <a:pt x="35921" y="319367"/>
                  </a:lnTo>
                  <a:lnTo>
                    <a:pt x="30155" y="328991"/>
                  </a:lnTo>
                  <a:lnTo>
                    <a:pt x="24917" y="338303"/>
                  </a:lnTo>
                  <a:lnTo>
                    <a:pt x="19393" y="347337"/>
                  </a:lnTo>
                  <a:lnTo>
                    <a:pt x="11980" y="356893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801202" y="4379855"/>
              <a:ext cx="273742" cy="421140"/>
            </a:xfrm>
            <a:custGeom>
              <a:avLst/>
              <a:gdLst/>
              <a:ahLst/>
              <a:cxnLst/>
              <a:rect l="0" t="0" r="0" b="0"/>
              <a:pathLst>
                <a:path w="273742" h="421140">
                  <a:moveTo>
                    <a:pt x="0" y="0"/>
                  </a:moveTo>
                  <a:lnTo>
                    <a:pt x="5868" y="8868"/>
                  </a:lnTo>
                  <a:lnTo>
                    <a:pt x="11432" y="17855"/>
                  </a:lnTo>
                  <a:lnTo>
                    <a:pt x="17231" y="27841"/>
                  </a:lnTo>
                  <a:lnTo>
                    <a:pt x="23312" y="38476"/>
                  </a:lnTo>
                  <a:lnTo>
                    <a:pt x="29642" y="48991"/>
                  </a:lnTo>
                  <a:lnTo>
                    <a:pt x="36174" y="58957"/>
                  </a:lnTo>
                  <a:lnTo>
                    <a:pt x="43023" y="68761"/>
                  </a:lnTo>
                  <a:lnTo>
                    <a:pt x="50454" y="79394"/>
                  </a:lnTo>
                  <a:lnTo>
                    <a:pt x="58560" y="91355"/>
                  </a:lnTo>
                  <a:lnTo>
                    <a:pt x="67122" y="104337"/>
                  </a:lnTo>
                  <a:lnTo>
                    <a:pt x="75716" y="117523"/>
                  </a:lnTo>
                  <a:lnTo>
                    <a:pt x="84088" y="130400"/>
                  </a:lnTo>
                  <a:lnTo>
                    <a:pt x="92166" y="142962"/>
                  </a:lnTo>
                  <a:lnTo>
                    <a:pt x="99971" y="155529"/>
                  </a:lnTo>
                  <a:lnTo>
                    <a:pt x="107553" y="168308"/>
                  </a:lnTo>
                  <a:lnTo>
                    <a:pt x="114966" y="181194"/>
                  </a:lnTo>
                  <a:lnTo>
                    <a:pt x="122258" y="193859"/>
                  </a:lnTo>
                  <a:lnTo>
                    <a:pt x="129464" y="206125"/>
                  </a:lnTo>
                  <a:lnTo>
                    <a:pt x="136610" y="217973"/>
                  </a:lnTo>
                  <a:lnTo>
                    <a:pt x="143714" y="229463"/>
                  </a:lnTo>
                  <a:lnTo>
                    <a:pt x="150792" y="240673"/>
                  </a:lnTo>
                  <a:lnTo>
                    <a:pt x="157849" y="251676"/>
                  </a:lnTo>
                  <a:lnTo>
                    <a:pt x="164894" y="262531"/>
                  </a:lnTo>
                  <a:lnTo>
                    <a:pt x="171931" y="273281"/>
                  </a:lnTo>
                  <a:lnTo>
                    <a:pt x="178962" y="283961"/>
                  </a:lnTo>
                  <a:lnTo>
                    <a:pt x="185988" y="294591"/>
                  </a:lnTo>
                  <a:lnTo>
                    <a:pt x="193012" y="305188"/>
                  </a:lnTo>
                  <a:lnTo>
                    <a:pt x="200034" y="315762"/>
                  </a:lnTo>
                  <a:lnTo>
                    <a:pt x="207056" y="326321"/>
                  </a:lnTo>
                  <a:lnTo>
                    <a:pt x="214076" y="336866"/>
                  </a:lnTo>
                  <a:lnTo>
                    <a:pt x="221096" y="347234"/>
                  </a:lnTo>
                  <a:lnTo>
                    <a:pt x="228115" y="357124"/>
                  </a:lnTo>
                  <a:lnTo>
                    <a:pt x="235130" y="366406"/>
                  </a:lnTo>
                  <a:lnTo>
                    <a:pt x="242030" y="375198"/>
                  </a:lnTo>
                  <a:lnTo>
                    <a:pt x="249382" y="384853"/>
                  </a:lnTo>
                  <a:lnTo>
                    <a:pt x="258949" y="398451"/>
                  </a:lnTo>
                  <a:lnTo>
                    <a:pt x="273741" y="421139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506611" y="4295626"/>
              <a:ext cx="10530" cy="526427"/>
            </a:xfrm>
            <a:custGeom>
              <a:avLst/>
              <a:gdLst/>
              <a:ahLst/>
              <a:cxnLst/>
              <a:rect l="0" t="0" r="0" b="0"/>
              <a:pathLst>
                <a:path w="10530" h="526427">
                  <a:moveTo>
                    <a:pt x="10529" y="0"/>
                  </a:moveTo>
                  <a:lnTo>
                    <a:pt x="7661" y="11803"/>
                  </a:lnTo>
                  <a:lnTo>
                    <a:pt x="5520" y="23572"/>
                  </a:lnTo>
                  <a:lnTo>
                    <a:pt x="3917" y="36476"/>
                  </a:lnTo>
                  <a:lnTo>
                    <a:pt x="2735" y="50843"/>
                  </a:lnTo>
                  <a:lnTo>
                    <a:pt x="1887" y="67116"/>
                  </a:lnTo>
                  <a:lnTo>
                    <a:pt x="1290" y="85345"/>
                  </a:lnTo>
                  <a:lnTo>
                    <a:pt x="875" y="105272"/>
                  </a:lnTo>
                  <a:lnTo>
                    <a:pt x="591" y="126537"/>
                  </a:lnTo>
                  <a:lnTo>
                    <a:pt x="398" y="148786"/>
                  </a:lnTo>
                  <a:lnTo>
                    <a:pt x="268" y="171247"/>
                  </a:lnTo>
                  <a:lnTo>
                    <a:pt x="179" y="192785"/>
                  </a:lnTo>
                  <a:lnTo>
                    <a:pt x="120" y="212857"/>
                  </a:lnTo>
                  <a:lnTo>
                    <a:pt x="80" y="231451"/>
                  </a:lnTo>
                  <a:lnTo>
                    <a:pt x="53" y="248795"/>
                  </a:lnTo>
                  <a:lnTo>
                    <a:pt x="36" y="265175"/>
                  </a:lnTo>
                  <a:lnTo>
                    <a:pt x="24" y="281009"/>
                  </a:lnTo>
                  <a:lnTo>
                    <a:pt x="16" y="296810"/>
                  </a:lnTo>
                  <a:lnTo>
                    <a:pt x="11" y="312869"/>
                  </a:lnTo>
                  <a:lnTo>
                    <a:pt x="8" y="329593"/>
                  </a:lnTo>
                  <a:lnTo>
                    <a:pt x="5" y="347571"/>
                  </a:lnTo>
                  <a:lnTo>
                    <a:pt x="3" y="366994"/>
                  </a:lnTo>
                  <a:lnTo>
                    <a:pt x="1" y="387412"/>
                  </a:lnTo>
                  <a:lnTo>
                    <a:pt x="1" y="407955"/>
                  </a:lnTo>
                  <a:lnTo>
                    <a:pt x="0" y="428089"/>
                  </a:lnTo>
                  <a:lnTo>
                    <a:pt x="0" y="447288"/>
                  </a:lnTo>
                  <a:lnTo>
                    <a:pt x="1" y="466962"/>
                  </a:lnTo>
                  <a:lnTo>
                    <a:pt x="1" y="491068"/>
                  </a:lnTo>
                  <a:lnTo>
                    <a:pt x="0" y="526426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59212" y="4495668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59139" y="67"/>
                  </a:lnTo>
                  <a:lnTo>
                    <a:pt x="245869" y="707"/>
                  </a:lnTo>
                  <a:lnTo>
                    <a:pt x="232667" y="2003"/>
                  </a:lnTo>
                  <a:lnTo>
                    <a:pt x="219325" y="3864"/>
                  </a:lnTo>
                  <a:lnTo>
                    <a:pt x="205817" y="6180"/>
                  </a:lnTo>
                  <a:lnTo>
                    <a:pt x="192159" y="8846"/>
                  </a:lnTo>
                  <a:lnTo>
                    <a:pt x="178219" y="11770"/>
                  </a:lnTo>
                  <a:lnTo>
                    <a:pt x="163722" y="14877"/>
                  </a:lnTo>
                  <a:lnTo>
                    <a:pt x="148565" y="18113"/>
                  </a:lnTo>
                  <a:lnTo>
                    <a:pt x="132962" y="21436"/>
                  </a:lnTo>
                  <a:lnTo>
                    <a:pt x="117335" y="24821"/>
                  </a:lnTo>
                  <a:lnTo>
                    <a:pt x="101939" y="28246"/>
                  </a:lnTo>
                  <a:lnTo>
                    <a:pt x="87008" y="31699"/>
                  </a:lnTo>
                  <a:lnTo>
                    <a:pt x="72829" y="35172"/>
                  </a:lnTo>
                  <a:lnTo>
                    <a:pt x="59487" y="38651"/>
                  </a:lnTo>
                  <a:lnTo>
                    <a:pt x="47153" y="41982"/>
                  </a:lnTo>
                  <a:lnTo>
                    <a:pt x="34862" y="45195"/>
                  </a:lnTo>
                  <a:lnTo>
                    <a:pt x="20413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552500" y="4586830"/>
              <a:ext cx="118745" cy="243560"/>
            </a:xfrm>
            <a:custGeom>
              <a:avLst/>
              <a:gdLst/>
              <a:ahLst/>
              <a:cxnLst/>
              <a:rect l="0" t="0" r="0" b="0"/>
              <a:pathLst>
                <a:path w="118745" h="243560">
                  <a:moveTo>
                    <a:pt x="90982" y="3595"/>
                  </a:moveTo>
                  <a:lnTo>
                    <a:pt x="82247" y="862"/>
                  </a:lnTo>
                  <a:lnTo>
                    <a:pt x="74542" y="0"/>
                  </a:lnTo>
                  <a:lnTo>
                    <a:pt x="67139" y="995"/>
                  </a:lnTo>
                  <a:lnTo>
                    <a:pt x="59877" y="3707"/>
                  </a:lnTo>
                  <a:lnTo>
                    <a:pt x="52699" y="8139"/>
                  </a:lnTo>
                  <a:lnTo>
                    <a:pt x="45577" y="14128"/>
                  </a:lnTo>
                  <a:lnTo>
                    <a:pt x="38660" y="21387"/>
                  </a:lnTo>
                  <a:lnTo>
                    <a:pt x="32242" y="29613"/>
                  </a:lnTo>
                  <a:lnTo>
                    <a:pt x="26444" y="38551"/>
                  </a:lnTo>
                  <a:lnTo>
                    <a:pt x="21229" y="48159"/>
                  </a:lnTo>
                  <a:lnTo>
                    <a:pt x="16492" y="58593"/>
                  </a:lnTo>
                  <a:lnTo>
                    <a:pt x="12124" y="69876"/>
                  </a:lnTo>
                  <a:lnTo>
                    <a:pt x="8191" y="82064"/>
                  </a:lnTo>
                  <a:lnTo>
                    <a:pt x="4919" y="95310"/>
                  </a:lnTo>
                  <a:lnTo>
                    <a:pt x="2390" y="109591"/>
                  </a:lnTo>
                  <a:lnTo>
                    <a:pt x="690" y="124588"/>
                  </a:lnTo>
                  <a:lnTo>
                    <a:pt x="0" y="139800"/>
                  </a:lnTo>
                  <a:lnTo>
                    <a:pt x="319" y="154911"/>
                  </a:lnTo>
                  <a:lnTo>
                    <a:pt x="1668" y="169479"/>
                  </a:lnTo>
                  <a:lnTo>
                    <a:pt x="4170" y="182883"/>
                  </a:lnTo>
                  <a:lnTo>
                    <a:pt x="7779" y="194895"/>
                  </a:lnTo>
                  <a:lnTo>
                    <a:pt x="12320" y="205621"/>
                  </a:lnTo>
                  <a:lnTo>
                    <a:pt x="17583" y="215302"/>
                  </a:lnTo>
                  <a:lnTo>
                    <a:pt x="23386" y="224175"/>
                  </a:lnTo>
                  <a:lnTo>
                    <a:pt x="29739" y="231968"/>
                  </a:lnTo>
                  <a:lnTo>
                    <a:pt x="36835" y="237927"/>
                  </a:lnTo>
                  <a:lnTo>
                    <a:pt x="44715" y="241783"/>
                  </a:lnTo>
                  <a:lnTo>
                    <a:pt x="53126" y="243559"/>
                  </a:lnTo>
                  <a:lnTo>
                    <a:pt x="61617" y="243313"/>
                  </a:lnTo>
                  <a:lnTo>
                    <a:pt x="69916" y="241286"/>
                  </a:lnTo>
                  <a:lnTo>
                    <a:pt x="77777" y="237502"/>
                  </a:lnTo>
                  <a:lnTo>
                    <a:pt x="84903" y="231697"/>
                  </a:lnTo>
                  <a:lnTo>
                    <a:pt x="91212" y="223906"/>
                  </a:lnTo>
                  <a:lnTo>
                    <a:pt x="96785" y="214423"/>
                  </a:lnTo>
                  <a:lnTo>
                    <a:pt x="101772" y="203617"/>
                  </a:lnTo>
                  <a:lnTo>
                    <a:pt x="106311" y="191831"/>
                  </a:lnTo>
                  <a:lnTo>
                    <a:pt x="110362" y="179342"/>
                  </a:lnTo>
                  <a:lnTo>
                    <a:pt x="113711" y="166360"/>
                  </a:lnTo>
                  <a:lnTo>
                    <a:pt x="116295" y="153038"/>
                  </a:lnTo>
                  <a:lnTo>
                    <a:pt x="118029" y="139483"/>
                  </a:lnTo>
                  <a:lnTo>
                    <a:pt x="118744" y="125769"/>
                  </a:lnTo>
                  <a:lnTo>
                    <a:pt x="118445" y="111954"/>
                  </a:lnTo>
                  <a:lnTo>
                    <a:pt x="117279" y="98234"/>
                  </a:lnTo>
                  <a:lnTo>
                    <a:pt x="115432" y="84942"/>
                  </a:lnTo>
                  <a:lnTo>
                    <a:pt x="113082" y="72236"/>
                  </a:lnTo>
                  <a:lnTo>
                    <a:pt x="110331" y="60546"/>
                  </a:lnTo>
                  <a:lnTo>
                    <a:pt x="106836" y="49507"/>
                  </a:lnTo>
                  <a:lnTo>
                    <a:pt x="101178" y="38152"/>
                  </a:lnTo>
                  <a:lnTo>
                    <a:pt x="90982" y="24652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717180" y="4558839"/>
              <a:ext cx="250778" cy="211336"/>
            </a:xfrm>
            <a:custGeom>
              <a:avLst/>
              <a:gdLst/>
              <a:ahLst/>
              <a:cxnLst/>
              <a:rect l="0" t="0" r="0" b="0"/>
              <a:pathLst>
                <a:path w="250778" h="211336">
                  <a:moveTo>
                    <a:pt x="1" y="63171"/>
                  </a:moveTo>
                  <a:lnTo>
                    <a:pt x="0" y="77840"/>
                  </a:lnTo>
                  <a:lnTo>
                    <a:pt x="0" y="91751"/>
                  </a:lnTo>
                  <a:lnTo>
                    <a:pt x="5" y="106240"/>
                  </a:lnTo>
                  <a:lnTo>
                    <a:pt x="178" y="121095"/>
                  </a:lnTo>
                  <a:lnTo>
                    <a:pt x="827" y="135624"/>
                  </a:lnTo>
                  <a:lnTo>
                    <a:pt x="2085" y="149438"/>
                  </a:lnTo>
                  <a:lnTo>
                    <a:pt x="4083" y="162477"/>
                  </a:lnTo>
                  <a:lnTo>
                    <a:pt x="7028" y="174840"/>
                  </a:lnTo>
                  <a:lnTo>
                    <a:pt x="10942" y="186649"/>
                  </a:lnTo>
                  <a:lnTo>
                    <a:pt x="15858" y="197222"/>
                  </a:lnTo>
                  <a:lnTo>
                    <a:pt x="21908" y="205134"/>
                  </a:lnTo>
                  <a:lnTo>
                    <a:pt x="29046" y="209818"/>
                  </a:lnTo>
                  <a:lnTo>
                    <a:pt x="36941" y="211335"/>
                  </a:lnTo>
                  <a:lnTo>
                    <a:pt x="45078" y="209928"/>
                  </a:lnTo>
                  <a:lnTo>
                    <a:pt x="53135" y="206055"/>
                  </a:lnTo>
                  <a:lnTo>
                    <a:pt x="60831" y="200254"/>
                  </a:lnTo>
                  <a:lnTo>
                    <a:pt x="67846" y="193023"/>
                  </a:lnTo>
                  <a:lnTo>
                    <a:pt x="74076" y="184755"/>
                  </a:lnTo>
                  <a:lnTo>
                    <a:pt x="79429" y="175430"/>
                  </a:lnTo>
                  <a:lnTo>
                    <a:pt x="83733" y="164654"/>
                  </a:lnTo>
                  <a:lnTo>
                    <a:pt x="87001" y="152332"/>
                  </a:lnTo>
                  <a:lnTo>
                    <a:pt x="89384" y="138802"/>
                  </a:lnTo>
                  <a:lnTo>
                    <a:pt x="91075" y="124649"/>
                  </a:lnTo>
                  <a:lnTo>
                    <a:pt x="92277" y="110340"/>
                  </a:lnTo>
                  <a:lnTo>
                    <a:pt x="93930" y="98339"/>
                  </a:lnTo>
                  <a:lnTo>
                    <a:pt x="96708" y="92196"/>
                  </a:lnTo>
                  <a:lnTo>
                    <a:pt x="99810" y="91878"/>
                  </a:lnTo>
                  <a:lnTo>
                    <a:pt x="102971" y="95658"/>
                  </a:lnTo>
                  <a:lnTo>
                    <a:pt x="106346" y="102012"/>
                  </a:lnTo>
                  <a:lnTo>
                    <a:pt x="110256" y="109937"/>
                  </a:lnTo>
                  <a:lnTo>
                    <a:pt x="114830" y="118822"/>
                  </a:lnTo>
                  <a:lnTo>
                    <a:pt x="120028" y="128302"/>
                  </a:lnTo>
                  <a:lnTo>
                    <a:pt x="125737" y="138154"/>
                  </a:lnTo>
                  <a:lnTo>
                    <a:pt x="131839" y="148234"/>
                  </a:lnTo>
                  <a:lnTo>
                    <a:pt x="138393" y="158130"/>
                  </a:lnTo>
                  <a:lnTo>
                    <a:pt x="145624" y="167174"/>
                  </a:lnTo>
                  <a:lnTo>
                    <a:pt x="153599" y="175062"/>
                  </a:lnTo>
                  <a:lnTo>
                    <a:pt x="162242" y="181512"/>
                  </a:lnTo>
                  <a:lnTo>
                    <a:pt x="171423" y="186096"/>
                  </a:lnTo>
                  <a:lnTo>
                    <a:pt x="181002" y="188765"/>
                  </a:lnTo>
                  <a:lnTo>
                    <a:pt x="190706" y="189609"/>
                  </a:lnTo>
                  <a:lnTo>
                    <a:pt x="200141" y="188671"/>
                  </a:lnTo>
                  <a:lnTo>
                    <a:pt x="209109" y="186151"/>
                  </a:lnTo>
                  <a:lnTo>
                    <a:pt x="217435" y="182191"/>
                  </a:lnTo>
                  <a:lnTo>
                    <a:pt x="224881" y="176793"/>
                  </a:lnTo>
                  <a:lnTo>
                    <a:pt x="231403" y="170082"/>
                  </a:lnTo>
                  <a:lnTo>
                    <a:pt x="236953" y="161966"/>
                  </a:lnTo>
                  <a:lnTo>
                    <a:pt x="241390" y="152084"/>
                  </a:lnTo>
                  <a:lnTo>
                    <a:pt x="244748" y="140396"/>
                  </a:lnTo>
                  <a:lnTo>
                    <a:pt x="247190" y="127140"/>
                  </a:lnTo>
                  <a:lnTo>
                    <a:pt x="248921" y="112647"/>
                  </a:lnTo>
                  <a:lnTo>
                    <a:pt x="250121" y="97240"/>
                  </a:lnTo>
                  <a:lnTo>
                    <a:pt x="250777" y="81507"/>
                  </a:lnTo>
                  <a:lnTo>
                    <a:pt x="250693" y="66259"/>
                  </a:lnTo>
                  <a:lnTo>
                    <a:pt x="249824" y="51912"/>
                  </a:lnTo>
                  <a:lnTo>
                    <a:pt x="248219" y="38949"/>
                  </a:lnTo>
                  <a:lnTo>
                    <a:pt x="245693" y="26838"/>
                  </a:lnTo>
                  <a:lnTo>
                    <a:pt x="240904" y="14518"/>
                  </a:lnTo>
                  <a:lnTo>
                    <a:pt x="231628" y="0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031191" y="4558839"/>
              <a:ext cx="286116" cy="230985"/>
            </a:xfrm>
            <a:custGeom>
              <a:avLst/>
              <a:gdLst/>
              <a:ahLst/>
              <a:cxnLst/>
              <a:rect l="0" t="0" r="0" b="0"/>
              <a:pathLst>
                <a:path w="286116" h="230985">
                  <a:moveTo>
                    <a:pt x="96601" y="157928"/>
                  </a:moveTo>
                  <a:lnTo>
                    <a:pt x="93668" y="146260"/>
                  </a:lnTo>
                  <a:lnTo>
                    <a:pt x="90885" y="135771"/>
                  </a:lnTo>
                  <a:lnTo>
                    <a:pt x="87982" y="125469"/>
                  </a:lnTo>
                  <a:lnTo>
                    <a:pt x="84767" y="115168"/>
                  </a:lnTo>
                  <a:lnTo>
                    <a:pt x="80954" y="104824"/>
                  </a:lnTo>
                  <a:lnTo>
                    <a:pt x="76427" y="94452"/>
                  </a:lnTo>
                  <a:lnTo>
                    <a:pt x="70918" y="84715"/>
                  </a:lnTo>
                  <a:lnTo>
                    <a:pt x="63934" y="76851"/>
                  </a:lnTo>
                  <a:lnTo>
                    <a:pt x="55357" y="71393"/>
                  </a:lnTo>
                  <a:lnTo>
                    <a:pt x="45851" y="68546"/>
                  </a:lnTo>
                  <a:lnTo>
                    <a:pt x="36627" y="68523"/>
                  </a:lnTo>
                  <a:lnTo>
                    <a:pt x="28356" y="71145"/>
                  </a:lnTo>
                  <a:lnTo>
                    <a:pt x="21180" y="76124"/>
                  </a:lnTo>
                  <a:lnTo>
                    <a:pt x="14978" y="83262"/>
                  </a:lnTo>
                  <a:lnTo>
                    <a:pt x="9559" y="92235"/>
                  </a:lnTo>
                  <a:lnTo>
                    <a:pt x="5056" y="102491"/>
                  </a:lnTo>
                  <a:lnTo>
                    <a:pt x="1920" y="113358"/>
                  </a:lnTo>
                  <a:lnTo>
                    <a:pt x="286" y="124408"/>
                  </a:lnTo>
                  <a:lnTo>
                    <a:pt x="0" y="135605"/>
                  </a:lnTo>
                  <a:lnTo>
                    <a:pt x="796" y="147188"/>
                  </a:lnTo>
                  <a:lnTo>
                    <a:pt x="2409" y="159274"/>
                  </a:lnTo>
                  <a:lnTo>
                    <a:pt x="4778" y="171679"/>
                  </a:lnTo>
                  <a:lnTo>
                    <a:pt x="8039" y="184014"/>
                  </a:lnTo>
                  <a:lnTo>
                    <a:pt x="12202" y="196043"/>
                  </a:lnTo>
                  <a:lnTo>
                    <a:pt x="17471" y="207222"/>
                  </a:lnTo>
                  <a:lnTo>
                    <a:pt x="24297" y="216664"/>
                  </a:lnTo>
                  <a:lnTo>
                    <a:pt x="32774" y="224033"/>
                  </a:lnTo>
                  <a:lnTo>
                    <a:pt x="42384" y="228995"/>
                  </a:lnTo>
                  <a:lnTo>
                    <a:pt x="52210" y="230984"/>
                  </a:lnTo>
                  <a:lnTo>
                    <a:pt x="61698" y="229982"/>
                  </a:lnTo>
                  <a:lnTo>
                    <a:pt x="70507" y="226243"/>
                  </a:lnTo>
                  <a:lnTo>
                    <a:pt x="78343" y="220013"/>
                  </a:lnTo>
                  <a:lnTo>
                    <a:pt x="85159" y="211680"/>
                  </a:lnTo>
                  <a:lnTo>
                    <a:pt x="90922" y="201700"/>
                  </a:lnTo>
                  <a:lnTo>
                    <a:pt x="95511" y="190495"/>
                  </a:lnTo>
                  <a:lnTo>
                    <a:pt x="98973" y="178408"/>
                  </a:lnTo>
                  <a:lnTo>
                    <a:pt x="101486" y="165702"/>
                  </a:lnTo>
                  <a:lnTo>
                    <a:pt x="103267" y="152567"/>
                  </a:lnTo>
                  <a:lnTo>
                    <a:pt x="104528" y="139205"/>
                  </a:lnTo>
                  <a:lnTo>
                    <a:pt x="106228" y="128030"/>
                  </a:lnTo>
                  <a:lnTo>
                    <a:pt x="109211" y="122577"/>
                  </a:lnTo>
                  <a:lnTo>
                    <a:pt x="112980" y="122727"/>
                  </a:lnTo>
                  <a:lnTo>
                    <a:pt x="117396" y="126795"/>
                  </a:lnTo>
                  <a:lnTo>
                    <a:pt x="122258" y="133322"/>
                  </a:lnTo>
                  <a:lnTo>
                    <a:pt x="127172" y="141351"/>
                  </a:lnTo>
                  <a:lnTo>
                    <a:pt x="131902" y="150295"/>
                  </a:lnTo>
                  <a:lnTo>
                    <a:pt x="136542" y="159641"/>
                  </a:lnTo>
                  <a:lnTo>
                    <a:pt x="141411" y="168869"/>
                  </a:lnTo>
                  <a:lnTo>
                    <a:pt x="146684" y="177702"/>
                  </a:lnTo>
                  <a:lnTo>
                    <a:pt x="152379" y="185438"/>
                  </a:lnTo>
                  <a:lnTo>
                    <a:pt x="158432" y="190895"/>
                  </a:lnTo>
                  <a:lnTo>
                    <a:pt x="164764" y="193629"/>
                  </a:lnTo>
                  <a:lnTo>
                    <a:pt x="171134" y="193685"/>
                  </a:lnTo>
                  <a:lnTo>
                    <a:pt x="177177" y="191221"/>
                  </a:lnTo>
                  <a:lnTo>
                    <a:pt x="182748" y="186640"/>
                  </a:lnTo>
                  <a:lnTo>
                    <a:pt x="188796" y="181684"/>
                  </a:lnTo>
                  <a:lnTo>
                    <a:pt x="195943" y="179075"/>
                  </a:lnTo>
                  <a:lnTo>
                    <a:pt x="202920" y="179767"/>
                  </a:lnTo>
                  <a:lnTo>
                    <a:pt x="209198" y="183330"/>
                  </a:lnTo>
                  <a:lnTo>
                    <a:pt x="214760" y="189046"/>
                  </a:lnTo>
                  <a:lnTo>
                    <a:pt x="219736" y="196290"/>
                  </a:lnTo>
                  <a:lnTo>
                    <a:pt x="224270" y="204593"/>
                  </a:lnTo>
                  <a:lnTo>
                    <a:pt x="228448" y="213549"/>
                  </a:lnTo>
                  <a:lnTo>
                    <a:pt x="231059" y="220389"/>
                  </a:lnTo>
                  <a:lnTo>
                    <a:pt x="230858" y="221668"/>
                  </a:lnTo>
                  <a:lnTo>
                    <a:pt x="228904" y="218034"/>
                  </a:lnTo>
                  <a:lnTo>
                    <a:pt x="226088" y="210931"/>
                  </a:lnTo>
                  <a:lnTo>
                    <a:pt x="222869" y="201663"/>
                  </a:lnTo>
                  <a:lnTo>
                    <a:pt x="219467" y="191320"/>
                  </a:lnTo>
                  <a:lnTo>
                    <a:pt x="215992" y="180553"/>
                  </a:lnTo>
                  <a:lnTo>
                    <a:pt x="212654" y="169511"/>
                  </a:lnTo>
                  <a:lnTo>
                    <a:pt x="209783" y="158014"/>
                  </a:lnTo>
                  <a:lnTo>
                    <a:pt x="207515" y="145973"/>
                  </a:lnTo>
                  <a:lnTo>
                    <a:pt x="205819" y="133424"/>
                  </a:lnTo>
                  <a:lnTo>
                    <a:pt x="204598" y="120457"/>
                  </a:lnTo>
                  <a:lnTo>
                    <a:pt x="203748" y="107177"/>
                  </a:lnTo>
                  <a:lnTo>
                    <a:pt x="203497" y="93834"/>
                  </a:lnTo>
                  <a:lnTo>
                    <a:pt x="204385" y="80802"/>
                  </a:lnTo>
                  <a:lnTo>
                    <a:pt x="206615" y="68264"/>
                  </a:lnTo>
                  <a:lnTo>
                    <a:pt x="210079" y="56389"/>
                  </a:lnTo>
                  <a:lnTo>
                    <a:pt x="214545" y="45407"/>
                  </a:lnTo>
                  <a:lnTo>
                    <a:pt x="219781" y="35361"/>
                  </a:lnTo>
                  <a:lnTo>
                    <a:pt x="225907" y="26463"/>
                  </a:lnTo>
                  <a:lnTo>
                    <a:pt x="233374" y="19156"/>
                  </a:lnTo>
                  <a:lnTo>
                    <a:pt x="242306" y="13537"/>
                  </a:lnTo>
                  <a:lnTo>
                    <a:pt x="251936" y="9398"/>
                  </a:lnTo>
                  <a:lnTo>
                    <a:pt x="261734" y="5997"/>
                  </a:lnTo>
                  <a:lnTo>
                    <a:pt x="272562" y="3036"/>
                  </a:lnTo>
                  <a:lnTo>
                    <a:pt x="286115" y="0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395443" y="4279600"/>
              <a:ext cx="129501" cy="555563"/>
            </a:xfrm>
            <a:custGeom>
              <a:avLst/>
              <a:gdLst/>
              <a:ahLst/>
              <a:cxnLst/>
              <a:rect l="0" t="0" r="0" b="0"/>
              <a:pathLst>
                <a:path w="129501" h="555563">
                  <a:moveTo>
                    <a:pt x="69261" y="468752"/>
                  </a:moveTo>
                  <a:lnTo>
                    <a:pt x="69195" y="457084"/>
                  </a:lnTo>
                  <a:lnTo>
                    <a:pt x="68554" y="446595"/>
                  </a:lnTo>
                  <a:lnTo>
                    <a:pt x="67248" y="436303"/>
                  </a:lnTo>
                  <a:lnTo>
                    <a:pt x="65043" y="426348"/>
                  </a:lnTo>
                  <a:lnTo>
                    <a:pt x="61430" y="417300"/>
                  </a:lnTo>
                  <a:lnTo>
                    <a:pt x="56261" y="409435"/>
                  </a:lnTo>
                  <a:lnTo>
                    <a:pt x="49860" y="403349"/>
                  </a:lnTo>
                  <a:lnTo>
                    <a:pt x="42808" y="400078"/>
                  </a:lnTo>
                  <a:lnTo>
                    <a:pt x="35519" y="399927"/>
                  </a:lnTo>
                  <a:lnTo>
                    <a:pt x="28356" y="402744"/>
                  </a:lnTo>
                  <a:lnTo>
                    <a:pt x="21708" y="408282"/>
                  </a:lnTo>
                  <a:lnTo>
                    <a:pt x="15727" y="416119"/>
                  </a:lnTo>
                  <a:lnTo>
                    <a:pt x="10546" y="425918"/>
                  </a:lnTo>
                  <a:lnTo>
                    <a:pt x="6354" y="437527"/>
                  </a:lnTo>
                  <a:lnTo>
                    <a:pt x="3168" y="450695"/>
                  </a:lnTo>
                  <a:lnTo>
                    <a:pt x="1009" y="464940"/>
                  </a:lnTo>
                  <a:lnTo>
                    <a:pt x="0" y="479645"/>
                  </a:lnTo>
                  <a:lnTo>
                    <a:pt x="103" y="494415"/>
                  </a:lnTo>
                  <a:lnTo>
                    <a:pt x="1307" y="508756"/>
                  </a:lnTo>
                  <a:lnTo>
                    <a:pt x="3709" y="522006"/>
                  </a:lnTo>
                  <a:lnTo>
                    <a:pt x="7257" y="533898"/>
                  </a:lnTo>
                  <a:lnTo>
                    <a:pt x="11924" y="543864"/>
                  </a:lnTo>
                  <a:lnTo>
                    <a:pt x="17807" y="550906"/>
                  </a:lnTo>
                  <a:lnTo>
                    <a:pt x="24834" y="554746"/>
                  </a:lnTo>
                  <a:lnTo>
                    <a:pt x="32653" y="555562"/>
                  </a:lnTo>
                  <a:lnTo>
                    <a:pt x="40740" y="553617"/>
                  </a:lnTo>
                  <a:lnTo>
                    <a:pt x="48763" y="549346"/>
                  </a:lnTo>
                  <a:lnTo>
                    <a:pt x="56437" y="543094"/>
                  </a:lnTo>
                  <a:lnTo>
                    <a:pt x="63438" y="535020"/>
                  </a:lnTo>
                  <a:lnTo>
                    <a:pt x="69662" y="525379"/>
                  </a:lnTo>
                  <a:lnTo>
                    <a:pt x="75180" y="514655"/>
                  </a:lnTo>
                  <a:lnTo>
                    <a:pt x="80129" y="503466"/>
                  </a:lnTo>
                  <a:lnTo>
                    <a:pt x="84646" y="492189"/>
                  </a:lnTo>
                  <a:lnTo>
                    <a:pt x="88854" y="480497"/>
                  </a:lnTo>
                  <a:lnTo>
                    <a:pt x="92840" y="467517"/>
                  </a:lnTo>
                  <a:lnTo>
                    <a:pt x="96673" y="452866"/>
                  </a:lnTo>
                  <a:lnTo>
                    <a:pt x="100401" y="437109"/>
                  </a:lnTo>
                  <a:lnTo>
                    <a:pt x="104058" y="421447"/>
                  </a:lnTo>
                  <a:lnTo>
                    <a:pt x="107661" y="406561"/>
                  </a:lnTo>
                  <a:lnTo>
                    <a:pt x="111064" y="391973"/>
                  </a:lnTo>
                  <a:lnTo>
                    <a:pt x="113969" y="376367"/>
                  </a:lnTo>
                  <a:lnTo>
                    <a:pt x="116260" y="359063"/>
                  </a:lnTo>
                  <a:lnTo>
                    <a:pt x="118137" y="340509"/>
                  </a:lnTo>
                  <a:lnTo>
                    <a:pt x="120012" y="321882"/>
                  </a:lnTo>
                  <a:lnTo>
                    <a:pt x="122122" y="303890"/>
                  </a:lnTo>
                  <a:lnTo>
                    <a:pt x="124372" y="286248"/>
                  </a:lnTo>
                  <a:lnTo>
                    <a:pt x="126429" y="267979"/>
                  </a:lnTo>
                  <a:lnTo>
                    <a:pt x="128105" y="248559"/>
                  </a:lnTo>
                  <a:lnTo>
                    <a:pt x="129213" y="228586"/>
                  </a:lnTo>
                  <a:lnTo>
                    <a:pt x="129500" y="209457"/>
                  </a:lnTo>
                  <a:lnTo>
                    <a:pt x="128914" y="191907"/>
                  </a:lnTo>
                  <a:lnTo>
                    <a:pt x="127724" y="175528"/>
                  </a:lnTo>
                  <a:lnTo>
                    <a:pt x="126393" y="159168"/>
                  </a:lnTo>
                  <a:lnTo>
                    <a:pt x="125202" y="142138"/>
                  </a:lnTo>
                  <a:lnTo>
                    <a:pt x="124084" y="124733"/>
                  </a:lnTo>
                  <a:lnTo>
                    <a:pt x="122726" y="107941"/>
                  </a:lnTo>
                  <a:lnTo>
                    <a:pt x="120962" y="92305"/>
                  </a:lnTo>
                  <a:lnTo>
                    <a:pt x="118776" y="77889"/>
                  </a:lnTo>
                  <a:lnTo>
                    <a:pt x="116229" y="64525"/>
                  </a:lnTo>
                  <a:lnTo>
                    <a:pt x="113403" y="51986"/>
                  </a:lnTo>
                  <a:lnTo>
                    <a:pt x="110368" y="40058"/>
                  </a:lnTo>
                  <a:lnTo>
                    <a:pt x="107185" y="28566"/>
                  </a:lnTo>
                  <a:lnTo>
                    <a:pt x="103872" y="17413"/>
                  </a:lnTo>
                  <a:lnTo>
                    <a:pt x="99572" y="7641"/>
                  </a:lnTo>
                  <a:lnTo>
                    <a:pt x="93762" y="1494"/>
                  </a:lnTo>
                  <a:lnTo>
                    <a:pt x="87863" y="0"/>
                  </a:lnTo>
                  <a:lnTo>
                    <a:pt x="82812" y="2723"/>
                  </a:lnTo>
                  <a:lnTo>
                    <a:pt x="78863" y="8756"/>
                  </a:lnTo>
                  <a:lnTo>
                    <a:pt x="75772" y="17066"/>
                  </a:lnTo>
                  <a:lnTo>
                    <a:pt x="73035" y="26644"/>
                  </a:lnTo>
                  <a:lnTo>
                    <a:pt x="70322" y="36849"/>
                  </a:lnTo>
                  <a:lnTo>
                    <a:pt x="67658" y="47825"/>
                  </a:lnTo>
                  <a:lnTo>
                    <a:pt x="65318" y="60329"/>
                  </a:lnTo>
                  <a:lnTo>
                    <a:pt x="63447" y="74681"/>
                  </a:lnTo>
                  <a:lnTo>
                    <a:pt x="62037" y="90916"/>
                  </a:lnTo>
                  <a:lnTo>
                    <a:pt x="61015" y="109031"/>
                  </a:lnTo>
                  <a:lnTo>
                    <a:pt x="60294" y="128804"/>
                  </a:lnTo>
                  <a:lnTo>
                    <a:pt x="59794" y="149421"/>
                  </a:lnTo>
                  <a:lnTo>
                    <a:pt x="59450" y="169634"/>
                  </a:lnTo>
                  <a:lnTo>
                    <a:pt x="59221" y="188769"/>
                  </a:lnTo>
                  <a:lnTo>
                    <a:pt x="59234" y="206545"/>
                  </a:lnTo>
                  <a:lnTo>
                    <a:pt x="59776" y="222799"/>
                  </a:lnTo>
                  <a:lnTo>
                    <a:pt x="60953" y="237625"/>
                  </a:lnTo>
                  <a:lnTo>
                    <a:pt x="62558" y="251431"/>
                  </a:lnTo>
                  <a:lnTo>
                    <a:pt x="64173" y="264798"/>
                  </a:lnTo>
                  <a:lnTo>
                    <a:pt x="65555" y="278110"/>
                  </a:lnTo>
                  <a:lnTo>
                    <a:pt x="66633" y="291853"/>
                  </a:lnTo>
                  <a:lnTo>
                    <a:pt x="67431" y="306685"/>
                  </a:lnTo>
                  <a:lnTo>
                    <a:pt x="68007" y="322848"/>
                  </a:lnTo>
                  <a:lnTo>
                    <a:pt x="68580" y="339924"/>
                  </a:lnTo>
                  <a:lnTo>
                    <a:pt x="69505" y="357072"/>
                  </a:lnTo>
                  <a:lnTo>
                    <a:pt x="70943" y="373790"/>
                  </a:lnTo>
                  <a:lnTo>
                    <a:pt x="72724" y="390098"/>
                  </a:lnTo>
                  <a:lnTo>
                    <a:pt x="74459" y="406340"/>
                  </a:lnTo>
                  <a:lnTo>
                    <a:pt x="75925" y="422738"/>
                  </a:lnTo>
                  <a:lnTo>
                    <a:pt x="77231" y="439038"/>
                  </a:lnTo>
                  <a:lnTo>
                    <a:pt x="78713" y="454617"/>
                  </a:lnTo>
                  <a:lnTo>
                    <a:pt x="80562" y="469165"/>
                  </a:lnTo>
                  <a:lnTo>
                    <a:pt x="82843" y="482448"/>
                  </a:lnTo>
                  <a:lnTo>
                    <a:pt x="85904" y="495548"/>
                  </a:lnTo>
                  <a:lnTo>
                    <a:pt x="91137" y="510730"/>
                  </a:lnTo>
                  <a:lnTo>
                    <a:pt x="100847" y="531923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596961" y="4569367"/>
              <a:ext cx="160781" cy="305328"/>
            </a:xfrm>
            <a:custGeom>
              <a:avLst/>
              <a:gdLst/>
              <a:ahLst/>
              <a:cxnLst/>
              <a:rect l="0" t="0" r="0" b="0"/>
              <a:pathLst>
                <a:path w="160781" h="305328">
                  <a:moveTo>
                    <a:pt x="99370" y="0"/>
                  </a:moveTo>
                  <a:lnTo>
                    <a:pt x="90569" y="2934"/>
                  </a:lnTo>
                  <a:lnTo>
                    <a:pt x="82222" y="5716"/>
                  </a:lnTo>
                  <a:lnTo>
                    <a:pt x="73527" y="8625"/>
                  </a:lnTo>
                  <a:lnTo>
                    <a:pt x="64579" y="12011"/>
                  </a:lnTo>
                  <a:lnTo>
                    <a:pt x="55733" y="16473"/>
                  </a:lnTo>
                  <a:lnTo>
                    <a:pt x="47194" y="22244"/>
                  </a:lnTo>
                  <a:lnTo>
                    <a:pt x="39007" y="29232"/>
                  </a:lnTo>
                  <a:lnTo>
                    <a:pt x="31129" y="37216"/>
                  </a:lnTo>
                  <a:lnTo>
                    <a:pt x="23503" y="45957"/>
                  </a:lnTo>
                  <a:lnTo>
                    <a:pt x="16230" y="55249"/>
                  </a:lnTo>
                  <a:lnTo>
                    <a:pt x="9566" y="64931"/>
                  </a:lnTo>
                  <a:lnTo>
                    <a:pt x="3644" y="74875"/>
                  </a:lnTo>
                  <a:lnTo>
                    <a:pt x="0" y="84689"/>
                  </a:lnTo>
                  <a:lnTo>
                    <a:pt x="610" y="92898"/>
                  </a:lnTo>
                  <a:lnTo>
                    <a:pt x="4989" y="98400"/>
                  </a:lnTo>
                  <a:lnTo>
                    <a:pt x="12234" y="102126"/>
                  </a:lnTo>
                  <a:lnTo>
                    <a:pt x="21561" y="105095"/>
                  </a:lnTo>
                  <a:lnTo>
                    <a:pt x="32201" y="107875"/>
                  </a:lnTo>
                  <a:lnTo>
                    <a:pt x="43397" y="110708"/>
                  </a:lnTo>
                  <a:lnTo>
                    <a:pt x="54699" y="113673"/>
                  </a:lnTo>
                  <a:lnTo>
                    <a:pt x="65911" y="116772"/>
                  </a:lnTo>
                  <a:lnTo>
                    <a:pt x="76980" y="119985"/>
                  </a:lnTo>
                  <a:lnTo>
                    <a:pt x="87907" y="123289"/>
                  </a:lnTo>
                  <a:lnTo>
                    <a:pt x="98552" y="126826"/>
                  </a:lnTo>
                  <a:lnTo>
                    <a:pt x="108636" y="130885"/>
                  </a:lnTo>
                  <a:lnTo>
                    <a:pt x="118052" y="135585"/>
                  </a:lnTo>
                  <a:lnTo>
                    <a:pt x="126851" y="141047"/>
                  </a:lnTo>
                  <a:lnTo>
                    <a:pt x="135149" y="147471"/>
                  </a:lnTo>
                  <a:lnTo>
                    <a:pt x="143052" y="154868"/>
                  </a:lnTo>
                  <a:lnTo>
                    <a:pt x="150173" y="163107"/>
                  </a:lnTo>
                  <a:lnTo>
                    <a:pt x="155672" y="172009"/>
                  </a:lnTo>
                  <a:lnTo>
                    <a:pt x="159216" y="181402"/>
                  </a:lnTo>
                  <a:lnTo>
                    <a:pt x="160780" y="191149"/>
                  </a:lnTo>
                  <a:lnTo>
                    <a:pt x="160394" y="201144"/>
                  </a:lnTo>
                  <a:lnTo>
                    <a:pt x="158275" y="211307"/>
                  </a:lnTo>
                  <a:lnTo>
                    <a:pt x="154600" y="221418"/>
                  </a:lnTo>
                  <a:lnTo>
                    <a:pt x="149401" y="231135"/>
                  </a:lnTo>
                  <a:lnTo>
                    <a:pt x="142834" y="240299"/>
                  </a:lnTo>
                  <a:lnTo>
                    <a:pt x="135156" y="248929"/>
                  </a:lnTo>
                  <a:lnTo>
                    <a:pt x="126635" y="257111"/>
                  </a:lnTo>
                  <a:lnTo>
                    <a:pt x="117496" y="264946"/>
                  </a:lnTo>
                  <a:lnTo>
                    <a:pt x="107919" y="272362"/>
                  </a:lnTo>
                  <a:lnTo>
                    <a:pt x="98039" y="279123"/>
                  </a:lnTo>
                  <a:lnTo>
                    <a:pt x="87944" y="285149"/>
                  </a:lnTo>
                  <a:lnTo>
                    <a:pt x="77537" y="290349"/>
                  </a:lnTo>
                  <a:lnTo>
                    <a:pt x="66559" y="294545"/>
                  </a:lnTo>
                  <a:lnTo>
                    <a:pt x="54928" y="297735"/>
                  </a:lnTo>
                  <a:lnTo>
                    <a:pt x="43309" y="300070"/>
                  </a:lnTo>
                  <a:lnTo>
                    <a:pt x="31877" y="301981"/>
                  </a:lnTo>
                  <a:lnTo>
                    <a:pt x="19626" y="303637"/>
                  </a:lnTo>
                  <a:lnTo>
                    <a:pt x="4614" y="305327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183355" y="4264041"/>
              <a:ext cx="18346" cy="558012"/>
            </a:xfrm>
            <a:custGeom>
              <a:avLst/>
              <a:gdLst/>
              <a:ahLst/>
              <a:cxnLst/>
              <a:rect l="0" t="0" r="0" b="0"/>
              <a:pathLst>
                <a:path w="18346" h="558012">
                  <a:moveTo>
                    <a:pt x="7816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2" y="70270"/>
                  </a:lnTo>
                  <a:lnTo>
                    <a:pt x="1890" y="82142"/>
                  </a:lnTo>
                  <a:lnTo>
                    <a:pt x="3255" y="94707"/>
                  </a:lnTo>
                  <a:lnTo>
                    <a:pt x="4464" y="108268"/>
                  </a:lnTo>
                  <a:lnTo>
                    <a:pt x="5425" y="122647"/>
                  </a:lnTo>
                  <a:lnTo>
                    <a:pt x="6145" y="137378"/>
                  </a:lnTo>
                  <a:lnTo>
                    <a:pt x="6669" y="152141"/>
                  </a:lnTo>
                  <a:lnTo>
                    <a:pt x="7207" y="166800"/>
                  </a:lnTo>
                  <a:lnTo>
                    <a:pt x="8108" y="181322"/>
                  </a:lnTo>
                  <a:lnTo>
                    <a:pt x="9530" y="195722"/>
                  </a:lnTo>
                  <a:lnTo>
                    <a:pt x="11301" y="210187"/>
                  </a:lnTo>
                  <a:lnTo>
                    <a:pt x="13029" y="225052"/>
                  </a:lnTo>
                  <a:lnTo>
                    <a:pt x="14485" y="240462"/>
                  </a:lnTo>
                  <a:lnTo>
                    <a:pt x="15614" y="256237"/>
                  </a:lnTo>
                  <a:lnTo>
                    <a:pt x="16446" y="271981"/>
                  </a:lnTo>
                  <a:lnTo>
                    <a:pt x="17041" y="287464"/>
                  </a:lnTo>
                  <a:lnTo>
                    <a:pt x="17456" y="302794"/>
                  </a:lnTo>
                  <a:lnTo>
                    <a:pt x="17743" y="318305"/>
                  </a:lnTo>
                  <a:lnTo>
                    <a:pt x="17939" y="334196"/>
                  </a:lnTo>
                  <a:lnTo>
                    <a:pt x="18073" y="350818"/>
                  </a:lnTo>
                  <a:lnTo>
                    <a:pt x="18162" y="368734"/>
                  </a:lnTo>
                  <a:lnTo>
                    <a:pt x="18221" y="388119"/>
                  </a:lnTo>
                  <a:lnTo>
                    <a:pt x="18262" y="408513"/>
                  </a:lnTo>
                  <a:lnTo>
                    <a:pt x="18290" y="429041"/>
                  </a:lnTo>
                  <a:lnTo>
                    <a:pt x="18308" y="449170"/>
                  </a:lnTo>
                  <a:lnTo>
                    <a:pt x="18320" y="468564"/>
                  </a:lnTo>
                  <a:lnTo>
                    <a:pt x="18329" y="489135"/>
                  </a:lnTo>
                  <a:lnTo>
                    <a:pt x="18338" y="516035"/>
                  </a:lnTo>
                  <a:lnTo>
                    <a:pt x="18345" y="558011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043772" y="4485140"/>
              <a:ext cx="273742" cy="94757"/>
            </a:xfrm>
            <a:custGeom>
              <a:avLst/>
              <a:gdLst/>
              <a:ahLst/>
              <a:cxnLst/>
              <a:rect l="0" t="0" r="0" b="0"/>
              <a:pathLst>
                <a:path w="273742" h="94757">
                  <a:moveTo>
                    <a:pt x="273741" y="0"/>
                  </a:moveTo>
                  <a:lnTo>
                    <a:pt x="264939" y="2933"/>
                  </a:lnTo>
                  <a:lnTo>
                    <a:pt x="256593" y="5716"/>
                  </a:lnTo>
                  <a:lnTo>
                    <a:pt x="247890" y="8615"/>
                  </a:lnTo>
                  <a:lnTo>
                    <a:pt x="238596" y="11656"/>
                  </a:lnTo>
                  <a:lnTo>
                    <a:pt x="228454" y="14821"/>
                  </a:lnTo>
                  <a:lnTo>
                    <a:pt x="217407" y="18089"/>
                  </a:lnTo>
                  <a:lnTo>
                    <a:pt x="205568" y="21600"/>
                  </a:lnTo>
                  <a:lnTo>
                    <a:pt x="193098" y="25640"/>
                  </a:lnTo>
                  <a:lnTo>
                    <a:pt x="180151" y="30317"/>
                  </a:lnTo>
                  <a:lnTo>
                    <a:pt x="166696" y="35424"/>
                  </a:lnTo>
                  <a:lnTo>
                    <a:pt x="152524" y="40545"/>
                  </a:lnTo>
                  <a:lnTo>
                    <a:pt x="137584" y="45437"/>
                  </a:lnTo>
                  <a:lnTo>
                    <a:pt x="121956" y="50195"/>
                  </a:lnTo>
                  <a:lnTo>
                    <a:pt x="105780" y="55150"/>
                  </a:lnTo>
                  <a:lnTo>
                    <a:pt x="89206" y="60479"/>
                  </a:lnTo>
                  <a:lnTo>
                    <a:pt x="72724" y="66091"/>
                  </a:lnTo>
                  <a:lnTo>
                    <a:pt x="55322" y="72365"/>
                  </a:lnTo>
                  <a:lnTo>
                    <a:pt x="33240" y="8097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285927" y="4232455"/>
              <a:ext cx="326385" cy="553200"/>
            </a:xfrm>
            <a:custGeom>
              <a:avLst/>
              <a:gdLst/>
              <a:ahLst/>
              <a:cxnLst/>
              <a:rect l="0" t="0" r="0" b="0"/>
              <a:pathLst>
                <a:path w="326385" h="553200">
                  <a:moveTo>
                    <a:pt x="0" y="0"/>
                  </a:moveTo>
                  <a:lnTo>
                    <a:pt x="68" y="11802"/>
                  </a:lnTo>
                  <a:lnTo>
                    <a:pt x="707" y="23572"/>
                  </a:lnTo>
                  <a:lnTo>
                    <a:pt x="2003" y="36467"/>
                  </a:lnTo>
                  <a:lnTo>
                    <a:pt x="3864" y="50487"/>
                  </a:lnTo>
                  <a:lnTo>
                    <a:pt x="6181" y="65464"/>
                  </a:lnTo>
                  <a:lnTo>
                    <a:pt x="8841" y="81182"/>
                  </a:lnTo>
                  <a:lnTo>
                    <a:pt x="11592" y="97285"/>
                  </a:lnTo>
                  <a:lnTo>
                    <a:pt x="14051" y="113309"/>
                  </a:lnTo>
                  <a:lnTo>
                    <a:pt x="16038" y="129016"/>
                  </a:lnTo>
                  <a:lnTo>
                    <a:pt x="17709" y="144678"/>
                  </a:lnTo>
                  <a:lnTo>
                    <a:pt x="19445" y="160953"/>
                  </a:lnTo>
                  <a:lnTo>
                    <a:pt x="21459" y="178158"/>
                  </a:lnTo>
                  <a:lnTo>
                    <a:pt x="23474" y="195970"/>
                  </a:lnTo>
                  <a:lnTo>
                    <a:pt x="24841" y="213627"/>
                  </a:lnTo>
                  <a:lnTo>
                    <a:pt x="25250" y="230686"/>
                  </a:lnTo>
                  <a:lnTo>
                    <a:pt x="25033" y="246885"/>
                  </a:lnTo>
                  <a:lnTo>
                    <a:pt x="24954" y="261992"/>
                  </a:lnTo>
                  <a:lnTo>
                    <a:pt x="25456" y="276005"/>
                  </a:lnTo>
                  <a:lnTo>
                    <a:pt x="26472" y="289246"/>
                  </a:lnTo>
                  <a:lnTo>
                    <a:pt x="27626" y="302225"/>
                  </a:lnTo>
                  <a:lnTo>
                    <a:pt x="28664" y="315272"/>
                  </a:lnTo>
                  <a:lnTo>
                    <a:pt x="29497" y="328836"/>
                  </a:lnTo>
                  <a:lnTo>
                    <a:pt x="30124" y="343548"/>
                  </a:lnTo>
                  <a:lnTo>
                    <a:pt x="30573" y="359629"/>
                  </a:lnTo>
                  <a:lnTo>
                    <a:pt x="30720" y="376651"/>
                  </a:lnTo>
                  <a:lnTo>
                    <a:pt x="30292" y="393761"/>
                  </a:lnTo>
                  <a:lnTo>
                    <a:pt x="29195" y="410451"/>
                  </a:lnTo>
                  <a:lnTo>
                    <a:pt x="27646" y="426570"/>
                  </a:lnTo>
                  <a:lnTo>
                    <a:pt x="26068" y="442153"/>
                  </a:lnTo>
                  <a:lnTo>
                    <a:pt x="24705" y="457207"/>
                  </a:lnTo>
                  <a:lnTo>
                    <a:pt x="23376" y="468606"/>
                  </a:lnTo>
                  <a:lnTo>
                    <a:pt x="21764" y="472585"/>
                  </a:lnTo>
                  <a:lnTo>
                    <a:pt x="19877" y="470807"/>
                  </a:lnTo>
                  <a:lnTo>
                    <a:pt x="17848" y="465314"/>
                  </a:lnTo>
                  <a:lnTo>
                    <a:pt x="15984" y="457260"/>
                  </a:lnTo>
                  <a:lnTo>
                    <a:pt x="14460" y="447376"/>
                  </a:lnTo>
                  <a:lnTo>
                    <a:pt x="13295" y="436027"/>
                  </a:lnTo>
                  <a:lnTo>
                    <a:pt x="12445" y="423294"/>
                  </a:lnTo>
                  <a:lnTo>
                    <a:pt x="11847" y="409336"/>
                  </a:lnTo>
                  <a:lnTo>
                    <a:pt x="11600" y="394712"/>
                  </a:lnTo>
                  <a:lnTo>
                    <a:pt x="11960" y="380277"/>
                  </a:lnTo>
                  <a:lnTo>
                    <a:pt x="13016" y="366492"/>
                  </a:lnTo>
                  <a:lnTo>
                    <a:pt x="14707" y="353458"/>
                  </a:lnTo>
                  <a:lnTo>
                    <a:pt x="16913" y="341089"/>
                  </a:lnTo>
                  <a:lnTo>
                    <a:pt x="19522" y="329264"/>
                  </a:lnTo>
                  <a:lnTo>
                    <a:pt x="22919" y="318339"/>
                  </a:lnTo>
                  <a:lnTo>
                    <a:pt x="27941" y="309125"/>
                  </a:lnTo>
                  <a:lnTo>
                    <a:pt x="34907" y="301935"/>
                  </a:lnTo>
                  <a:lnTo>
                    <a:pt x="43349" y="296937"/>
                  </a:lnTo>
                  <a:lnTo>
                    <a:pt x="52318" y="294397"/>
                  </a:lnTo>
                  <a:lnTo>
                    <a:pt x="61195" y="294215"/>
                  </a:lnTo>
                  <a:lnTo>
                    <a:pt x="69576" y="296176"/>
                  </a:lnTo>
                  <a:lnTo>
                    <a:pt x="77117" y="300143"/>
                  </a:lnTo>
                  <a:lnTo>
                    <a:pt x="83737" y="305842"/>
                  </a:lnTo>
                  <a:lnTo>
                    <a:pt x="89536" y="312919"/>
                  </a:lnTo>
                  <a:lnTo>
                    <a:pt x="94680" y="321031"/>
                  </a:lnTo>
                  <a:lnTo>
                    <a:pt x="99332" y="329894"/>
                  </a:lnTo>
                  <a:lnTo>
                    <a:pt x="103631" y="339455"/>
                  </a:lnTo>
                  <a:lnTo>
                    <a:pt x="107680" y="349857"/>
                  </a:lnTo>
                  <a:lnTo>
                    <a:pt x="111554" y="361115"/>
                  </a:lnTo>
                  <a:lnTo>
                    <a:pt x="115311" y="373117"/>
                  </a:lnTo>
                  <a:lnTo>
                    <a:pt x="118987" y="385705"/>
                  </a:lnTo>
                  <a:lnTo>
                    <a:pt x="122603" y="398732"/>
                  </a:lnTo>
                  <a:lnTo>
                    <a:pt x="126014" y="412072"/>
                  </a:lnTo>
                  <a:lnTo>
                    <a:pt x="128926" y="425634"/>
                  </a:lnTo>
                  <a:lnTo>
                    <a:pt x="131219" y="439350"/>
                  </a:lnTo>
                  <a:lnTo>
                    <a:pt x="133099" y="453170"/>
                  </a:lnTo>
                  <a:lnTo>
                    <a:pt x="134975" y="467062"/>
                  </a:lnTo>
                  <a:lnTo>
                    <a:pt x="137102" y="480907"/>
                  </a:lnTo>
                  <a:lnTo>
                    <a:pt x="139890" y="491404"/>
                  </a:lnTo>
                  <a:lnTo>
                    <a:pt x="143281" y="494690"/>
                  </a:lnTo>
                  <a:lnTo>
                    <a:pt x="146509" y="492477"/>
                  </a:lnTo>
                  <a:lnTo>
                    <a:pt x="149716" y="487072"/>
                  </a:lnTo>
                  <a:lnTo>
                    <a:pt x="153370" y="480170"/>
                  </a:lnTo>
                  <a:lnTo>
                    <a:pt x="157697" y="472719"/>
                  </a:lnTo>
                  <a:lnTo>
                    <a:pt x="162859" y="465319"/>
                  </a:lnTo>
                  <a:lnTo>
                    <a:pt x="169056" y="458448"/>
                  </a:lnTo>
                  <a:lnTo>
                    <a:pt x="176296" y="452283"/>
                  </a:lnTo>
                  <a:lnTo>
                    <a:pt x="184592" y="446792"/>
                  </a:lnTo>
                  <a:lnTo>
                    <a:pt x="194060" y="441854"/>
                  </a:lnTo>
                  <a:lnTo>
                    <a:pt x="204647" y="437341"/>
                  </a:lnTo>
                  <a:lnTo>
                    <a:pt x="216009" y="433136"/>
                  </a:lnTo>
                  <a:lnTo>
                    <a:pt x="227628" y="429150"/>
                  </a:lnTo>
                  <a:lnTo>
                    <a:pt x="239175" y="425312"/>
                  </a:lnTo>
                  <a:lnTo>
                    <a:pt x="250369" y="421411"/>
                  </a:lnTo>
                  <a:lnTo>
                    <a:pt x="260884" y="417105"/>
                  </a:lnTo>
                  <a:lnTo>
                    <a:pt x="270609" y="412234"/>
                  </a:lnTo>
                  <a:lnTo>
                    <a:pt x="279122" y="406487"/>
                  </a:lnTo>
                  <a:lnTo>
                    <a:pt x="285637" y="399340"/>
                  </a:lnTo>
                  <a:lnTo>
                    <a:pt x="289902" y="390647"/>
                  </a:lnTo>
                  <a:lnTo>
                    <a:pt x="291969" y="380894"/>
                  </a:lnTo>
                  <a:lnTo>
                    <a:pt x="291927" y="370970"/>
                  </a:lnTo>
                  <a:lnTo>
                    <a:pt x="290044" y="361417"/>
                  </a:lnTo>
                  <a:lnTo>
                    <a:pt x="286529" y="352565"/>
                  </a:lnTo>
                  <a:lnTo>
                    <a:pt x="281437" y="344700"/>
                  </a:lnTo>
                  <a:lnTo>
                    <a:pt x="274948" y="337874"/>
                  </a:lnTo>
                  <a:lnTo>
                    <a:pt x="267493" y="332444"/>
                  </a:lnTo>
                  <a:lnTo>
                    <a:pt x="259652" y="329144"/>
                  </a:lnTo>
                  <a:lnTo>
                    <a:pt x="251788" y="328182"/>
                  </a:lnTo>
                  <a:lnTo>
                    <a:pt x="244052" y="329315"/>
                  </a:lnTo>
                  <a:lnTo>
                    <a:pt x="236476" y="332126"/>
                  </a:lnTo>
                  <a:lnTo>
                    <a:pt x="229048" y="336199"/>
                  </a:lnTo>
                  <a:lnTo>
                    <a:pt x="221738" y="341184"/>
                  </a:lnTo>
                  <a:lnTo>
                    <a:pt x="214515" y="346812"/>
                  </a:lnTo>
                  <a:lnTo>
                    <a:pt x="207360" y="352892"/>
                  </a:lnTo>
                  <a:lnTo>
                    <a:pt x="200419" y="359446"/>
                  </a:lnTo>
                  <a:lnTo>
                    <a:pt x="193983" y="366685"/>
                  </a:lnTo>
                  <a:lnTo>
                    <a:pt x="188173" y="374669"/>
                  </a:lnTo>
                  <a:lnTo>
                    <a:pt x="182949" y="383320"/>
                  </a:lnTo>
                  <a:lnTo>
                    <a:pt x="178207" y="392506"/>
                  </a:lnTo>
                  <a:lnTo>
                    <a:pt x="173835" y="402100"/>
                  </a:lnTo>
                  <a:lnTo>
                    <a:pt x="169900" y="412152"/>
                  </a:lnTo>
                  <a:lnTo>
                    <a:pt x="166627" y="422886"/>
                  </a:lnTo>
                  <a:lnTo>
                    <a:pt x="164091" y="434366"/>
                  </a:lnTo>
                  <a:lnTo>
                    <a:pt x="162218" y="446517"/>
                  </a:lnTo>
                  <a:lnTo>
                    <a:pt x="160878" y="459205"/>
                  </a:lnTo>
                  <a:lnTo>
                    <a:pt x="159948" y="472288"/>
                  </a:lnTo>
                  <a:lnTo>
                    <a:pt x="159645" y="485328"/>
                  </a:lnTo>
                  <a:lnTo>
                    <a:pt x="160499" y="497623"/>
                  </a:lnTo>
                  <a:lnTo>
                    <a:pt x="162709" y="508847"/>
                  </a:lnTo>
                  <a:lnTo>
                    <a:pt x="166329" y="518856"/>
                  </a:lnTo>
                  <a:lnTo>
                    <a:pt x="171435" y="527515"/>
                  </a:lnTo>
                  <a:lnTo>
                    <a:pt x="177911" y="534891"/>
                  </a:lnTo>
                  <a:lnTo>
                    <a:pt x="185684" y="541032"/>
                  </a:lnTo>
                  <a:lnTo>
                    <a:pt x="194797" y="545875"/>
                  </a:lnTo>
                  <a:lnTo>
                    <a:pt x="205147" y="549503"/>
                  </a:lnTo>
                  <a:lnTo>
                    <a:pt x="216519" y="551959"/>
                  </a:lnTo>
                  <a:lnTo>
                    <a:pt x="228676" y="553167"/>
                  </a:lnTo>
                  <a:lnTo>
                    <a:pt x="241404" y="553199"/>
                  </a:lnTo>
                  <a:lnTo>
                    <a:pt x="254373" y="552085"/>
                  </a:lnTo>
                  <a:lnTo>
                    <a:pt x="267152" y="549743"/>
                  </a:lnTo>
                  <a:lnTo>
                    <a:pt x="279511" y="546250"/>
                  </a:lnTo>
                  <a:lnTo>
                    <a:pt x="290967" y="542108"/>
                  </a:lnTo>
                  <a:lnTo>
                    <a:pt x="301821" y="537741"/>
                  </a:lnTo>
                  <a:lnTo>
                    <a:pt x="313027" y="532770"/>
                  </a:lnTo>
                  <a:lnTo>
                    <a:pt x="326384" y="526425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806267" y="4571473"/>
              <a:ext cx="374584" cy="225556"/>
            </a:xfrm>
            <a:custGeom>
              <a:avLst/>
              <a:gdLst/>
              <a:ahLst/>
              <a:cxnLst/>
              <a:rect l="0" t="0" r="0" b="0"/>
              <a:pathLst>
                <a:path w="374584" h="225556">
                  <a:moveTo>
                    <a:pt x="37671" y="50537"/>
                  </a:moveTo>
                  <a:lnTo>
                    <a:pt x="43605" y="56337"/>
                  </a:lnTo>
                  <a:lnTo>
                    <a:pt x="49810" y="61262"/>
                  </a:lnTo>
                  <a:lnTo>
                    <a:pt x="56905" y="65755"/>
                  </a:lnTo>
                  <a:lnTo>
                    <a:pt x="64847" y="69630"/>
                  </a:lnTo>
                  <a:lnTo>
                    <a:pt x="73493" y="72347"/>
                  </a:lnTo>
                  <a:lnTo>
                    <a:pt x="82688" y="73698"/>
                  </a:lnTo>
                  <a:lnTo>
                    <a:pt x="92287" y="73626"/>
                  </a:lnTo>
                  <a:lnTo>
                    <a:pt x="102176" y="72061"/>
                  </a:lnTo>
                  <a:lnTo>
                    <a:pt x="112256" y="69108"/>
                  </a:lnTo>
                  <a:lnTo>
                    <a:pt x="121970" y="64686"/>
                  </a:lnTo>
                  <a:lnTo>
                    <a:pt x="130355" y="58445"/>
                  </a:lnTo>
                  <a:lnTo>
                    <a:pt x="136976" y="50366"/>
                  </a:lnTo>
                  <a:lnTo>
                    <a:pt x="141420" y="41029"/>
                  </a:lnTo>
                  <a:lnTo>
                    <a:pt x="143054" y="31385"/>
                  </a:lnTo>
                  <a:lnTo>
                    <a:pt x="141809" y="22029"/>
                  </a:lnTo>
                  <a:lnTo>
                    <a:pt x="137907" y="13649"/>
                  </a:lnTo>
                  <a:lnTo>
                    <a:pt x="131567" y="7164"/>
                  </a:lnTo>
                  <a:lnTo>
                    <a:pt x="123164" y="2887"/>
                  </a:lnTo>
                  <a:lnTo>
                    <a:pt x="113307" y="626"/>
                  </a:lnTo>
                  <a:lnTo>
                    <a:pt x="102717" y="0"/>
                  </a:lnTo>
                  <a:lnTo>
                    <a:pt x="91865" y="613"/>
                  </a:lnTo>
                  <a:lnTo>
                    <a:pt x="81142" y="2290"/>
                  </a:lnTo>
                  <a:lnTo>
                    <a:pt x="70942" y="5075"/>
                  </a:lnTo>
                  <a:lnTo>
                    <a:pt x="61416" y="8906"/>
                  </a:lnTo>
                  <a:lnTo>
                    <a:pt x="52528" y="13611"/>
                  </a:lnTo>
                  <a:lnTo>
                    <a:pt x="44164" y="18994"/>
                  </a:lnTo>
                  <a:lnTo>
                    <a:pt x="36203" y="24879"/>
                  </a:lnTo>
                  <a:lnTo>
                    <a:pt x="28701" y="31289"/>
                  </a:lnTo>
                  <a:lnTo>
                    <a:pt x="21881" y="38424"/>
                  </a:lnTo>
                  <a:lnTo>
                    <a:pt x="15814" y="46340"/>
                  </a:lnTo>
                  <a:lnTo>
                    <a:pt x="10587" y="55113"/>
                  </a:lnTo>
                  <a:lnTo>
                    <a:pt x="6375" y="64914"/>
                  </a:lnTo>
                  <a:lnTo>
                    <a:pt x="3177" y="75732"/>
                  </a:lnTo>
                  <a:lnTo>
                    <a:pt x="1012" y="87421"/>
                  </a:lnTo>
                  <a:lnTo>
                    <a:pt x="0" y="99793"/>
                  </a:lnTo>
                  <a:lnTo>
                    <a:pt x="101" y="112665"/>
                  </a:lnTo>
                  <a:lnTo>
                    <a:pt x="1303" y="125730"/>
                  </a:lnTo>
                  <a:lnTo>
                    <a:pt x="3706" y="138575"/>
                  </a:lnTo>
                  <a:lnTo>
                    <a:pt x="7251" y="150981"/>
                  </a:lnTo>
                  <a:lnTo>
                    <a:pt x="11919" y="162599"/>
                  </a:lnTo>
                  <a:lnTo>
                    <a:pt x="17802" y="172876"/>
                  </a:lnTo>
                  <a:lnTo>
                    <a:pt x="24833" y="181639"/>
                  </a:lnTo>
                  <a:lnTo>
                    <a:pt x="32826" y="189032"/>
                  </a:lnTo>
                  <a:lnTo>
                    <a:pt x="41560" y="195322"/>
                  </a:lnTo>
                  <a:lnTo>
                    <a:pt x="50841" y="200771"/>
                  </a:lnTo>
                  <a:lnTo>
                    <a:pt x="60514" y="205281"/>
                  </a:lnTo>
                  <a:lnTo>
                    <a:pt x="70459" y="208415"/>
                  </a:lnTo>
                  <a:lnTo>
                    <a:pt x="80592" y="210043"/>
                  </a:lnTo>
                  <a:lnTo>
                    <a:pt x="90855" y="210323"/>
                  </a:lnTo>
                  <a:lnTo>
                    <a:pt x="101204" y="209524"/>
                  </a:lnTo>
                  <a:lnTo>
                    <a:pt x="111612" y="207912"/>
                  </a:lnTo>
                  <a:lnTo>
                    <a:pt x="122060" y="205713"/>
                  </a:lnTo>
                  <a:lnTo>
                    <a:pt x="132535" y="203099"/>
                  </a:lnTo>
                  <a:lnTo>
                    <a:pt x="143027" y="200198"/>
                  </a:lnTo>
                  <a:lnTo>
                    <a:pt x="153531" y="197099"/>
                  </a:lnTo>
                  <a:lnTo>
                    <a:pt x="164045" y="193867"/>
                  </a:lnTo>
                  <a:lnTo>
                    <a:pt x="174563" y="190542"/>
                  </a:lnTo>
                  <a:lnTo>
                    <a:pt x="185084" y="187157"/>
                  </a:lnTo>
                  <a:lnTo>
                    <a:pt x="195608" y="183731"/>
                  </a:lnTo>
                  <a:lnTo>
                    <a:pt x="206134" y="180276"/>
                  </a:lnTo>
                  <a:lnTo>
                    <a:pt x="216659" y="176804"/>
                  </a:lnTo>
                  <a:lnTo>
                    <a:pt x="227186" y="173320"/>
                  </a:lnTo>
                  <a:lnTo>
                    <a:pt x="237708" y="169818"/>
                  </a:lnTo>
                  <a:lnTo>
                    <a:pt x="248064" y="165973"/>
                  </a:lnTo>
                  <a:lnTo>
                    <a:pt x="257944" y="161174"/>
                  </a:lnTo>
                  <a:lnTo>
                    <a:pt x="267214" y="155164"/>
                  </a:lnTo>
                  <a:lnTo>
                    <a:pt x="275746" y="148007"/>
                  </a:lnTo>
                  <a:lnTo>
                    <a:pt x="283328" y="139906"/>
                  </a:lnTo>
                  <a:lnTo>
                    <a:pt x="289939" y="131086"/>
                  </a:lnTo>
                  <a:lnTo>
                    <a:pt x="295377" y="121741"/>
                  </a:lnTo>
                  <a:lnTo>
                    <a:pt x="299208" y="112023"/>
                  </a:lnTo>
                  <a:lnTo>
                    <a:pt x="301335" y="102046"/>
                  </a:lnTo>
                  <a:lnTo>
                    <a:pt x="301798" y="91891"/>
                  </a:lnTo>
                  <a:lnTo>
                    <a:pt x="300598" y="81613"/>
                  </a:lnTo>
                  <a:lnTo>
                    <a:pt x="297893" y="71271"/>
                  </a:lnTo>
                  <a:lnTo>
                    <a:pt x="293637" y="61547"/>
                  </a:lnTo>
                  <a:lnTo>
                    <a:pt x="287508" y="53688"/>
                  </a:lnTo>
                  <a:lnTo>
                    <a:pt x="279504" y="48231"/>
                  </a:lnTo>
                  <a:lnTo>
                    <a:pt x="270218" y="45385"/>
                  </a:lnTo>
                  <a:lnTo>
                    <a:pt x="260607" y="45362"/>
                  </a:lnTo>
                  <a:lnTo>
                    <a:pt x="251259" y="47974"/>
                  </a:lnTo>
                  <a:lnTo>
                    <a:pt x="242376" y="52607"/>
                  </a:lnTo>
                  <a:lnTo>
                    <a:pt x="233955" y="58449"/>
                  </a:lnTo>
                  <a:lnTo>
                    <a:pt x="225930" y="64929"/>
                  </a:lnTo>
                  <a:lnTo>
                    <a:pt x="218371" y="72053"/>
                  </a:lnTo>
                  <a:lnTo>
                    <a:pt x="211505" y="80272"/>
                  </a:lnTo>
                  <a:lnTo>
                    <a:pt x="205405" y="89764"/>
                  </a:lnTo>
                  <a:lnTo>
                    <a:pt x="200154" y="100428"/>
                  </a:lnTo>
                  <a:lnTo>
                    <a:pt x="195924" y="112043"/>
                  </a:lnTo>
                  <a:lnTo>
                    <a:pt x="192714" y="124380"/>
                  </a:lnTo>
                  <a:lnTo>
                    <a:pt x="190541" y="137242"/>
                  </a:lnTo>
                  <a:lnTo>
                    <a:pt x="189524" y="150475"/>
                  </a:lnTo>
                  <a:lnTo>
                    <a:pt x="189622" y="163956"/>
                  </a:lnTo>
                  <a:lnTo>
                    <a:pt x="190821" y="177279"/>
                  </a:lnTo>
                  <a:lnTo>
                    <a:pt x="193221" y="189771"/>
                  </a:lnTo>
                  <a:lnTo>
                    <a:pt x="196766" y="201122"/>
                  </a:lnTo>
                  <a:lnTo>
                    <a:pt x="201434" y="210878"/>
                  </a:lnTo>
                  <a:lnTo>
                    <a:pt x="207316" y="218303"/>
                  </a:lnTo>
                  <a:lnTo>
                    <a:pt x="214336" y="223210"/>
                  </a:lnTo>
                  <a:lnTo>
                    <a:pt x="221983" y="225555"/>
                  </a:lnTo>
                  <a:lnTo>
                    <a:pt x="229421" y="225176"/>
                  </a:lnTo>
                  <a:lnTo>
                    <a:pt x="236201" y="222261"/>
                  </a:lnTo>
                  <a:lnTo>
                    <a:pt x="242395" y="217409"/>
                  </a:lnTo>
                  <a:lnTo>
                    <a:pt x="248395" y="211414"/>
                  </a:lnTo>
                  <a:lnTo>
                    <a:pt x="254461" y="204827"/>
                  </a:lnTo>
                  <a:lnTo>
                    <a:pt x="260367" y="197630"/>
                  </a:lnTo>
                  <a:lnTo>
                    <a:pt x="265507" y="189361"/>
                  </a:lnTo>
                  <a:lnTo>
                    <a:pt x="269602" y="179840"/>
                  </a:lnTo>
                  <a:lnTo>
                    <a:pt x="272843" y="169326"/>
                  </a:lnTo>
                  <a:lnTo>
                    <a:pt x="275709" y="158344"/>
                  </a:lnTo>
                  <a:lnTo>
                    <a:pt x="278539" y="147306"/>
                  </a:lnTo>
                  <a:lnTo>
                    <a:pt x="281917" y="138351"/>
                  </a:lnTo>
                  <a:lnTo>
                    <a:pt x="285996" y="134709"/>
                  </a:lnTo>
                  <a:lnTo>
                    <a:pt x="290173" y="136469"/>
                  </a:lnTo>
                  <a:lnTo>
                    <a:pt x="294595" y="141913"/>
                  </a:lnTo>
                  <a:lnTo>
                    <a:pt x="299474" y="149527"/>
                  </a:lnTo>
                  <a:lnTo>
                    <a:pt x="305018" y="158204"/>
                  </a:lnTo>
                  <a:lnTo>
                    <a:pt x="311476" y="167099"/>
                  </a:lnTo>
                  <a:lnTo>
                    <a:pt x="318882" y="175769"/>
                  </a:lnTo>
                  <a:lnTo>
                    <a:pt x="327041" y="183593"/>
                  </a:lnTo>
                  <a:lnTo>
                    <a:pt x="336639" y="190275"/>
                  </a:lnTo>
                  <a:lnTo>
                    <a:pt x="350756" y="195282"/>
                  </a:lnTo>
                  <a:lnTo>
                    <a:pt x="374583" y="197936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159792" y="4585822"/>
              <a:ext cx="176049" cy="188782"/>
            </a:xfrm>
            <a:custGeom>
              <a:avLst/>
              <a:gdLst/>
              <a:ahLst/>
              <a:cxnLst/>
              <a:rect l="0" t="0" r="0" b="0"/>
              <a:pathLst>
                <a:path w="176049" h="188782">
                  <a:moveTo>
                    <a:pt x="105285" y="4603"/>
                  </a:moveTo>
                  <a:lnTo>
                    <a:pt x="96416" y="1803"/>
                  </a:lnTo>
                  <a:lnTo>
                    <a:pt x="87431" y="301"/>
                  </a:lnTo>
                  <a:lnTo>
                    <a:pt x="77439" y="0"/>
                  </a:lnTo>
                  <a:lnTo>
                    <a:pt x="66631" y="851"/>
                  </a:lnTo>
                  <a:lnTo>
                    <a:pt x="55468" y="2967"/>
                  </a:lnTo>
                  <a:lnTo>
                    <a:pt x="44277" y="6299"/>
                  </a:lnTo>
                  <a:lnTo>
                    <a:pt x="33683" y="10979"/>
                  </a:lnTo>
                  <a:lnTo>
                    <a:pt x="24644" y="17395"/>
                  </a:lnTo>
                  <a:lnTo>
                    <a:pt x="17547" y="25590"/>
                  </a:lnTo>
                  <a:lnTo>
                    <a:pt x="12600" y="35007"/>
                  </a:lnTo>
                  <a:lnTo>
                    <a:pt x="10089" y="44704"/>
                  </a:lnTo>
                  <a:lnTo>
                    <a:pt x="9923" y="54106"/>
                  </a:lnTo>
                  <a:lnTo>
                    <a:pt x="11893" y="62855"/>
                  </a:lnTo>
                  <a:lnTo>
                    <a:pt x="15865" y="70652"/>
                  </a:lnTo>
                  <a:lnTo>
                    <a:pt x="21572" y="77442"/>
                  </a:lnTo>
                  <a:lnTo>
                    <a:pt x="28823" y="83187"/>
                  </a:lnTo>
                  <a:lnTo>
                    <a:pt x="37585" y="87763"/>
                  </a:lnTo>
                  <a:lnTo>
                    <a:pt x="47697" y="91217"/>
                  </a:lnTo>
                  <a:lnTo>
                    <a:pt x="58911" y="93727"/>
                  </a:lnTo>
                  <a:lnTo>
                    <a:pt x="70962" y="95503"/>
                  </a:lnTo>
                  <a:lnTo>
                    <a:pt x="83619" y="96743"/>
                  </a:lnTo>
                  <a:lnTo>
                    <a:pt x="96541" y="97764"/>
                  </a:lnTo>
                  <a:lnTo>
                    <a:pt x="109288" y="98991"/>
                  </a:lnTo>
                  <a:lnTo>
                    <a:pt x="121635" y="100641"/>
                  </a:lnTo>
                  <a:lnTo>
                    <a:pt x="133382" y="102904"/>
                  </a:lnTo>
                  <a:lnTo>
                    <a:pt x="144279" y="106026"/>
                  </a:lnTo>
                  <a:lnTo>
                    <a:pt x="154263" y="110059"/>
                  </a:lnTo>
                  <a:lnTo>
                    <a:pt x="162951" y="115056"/>
                  </a:lnTo>
                  <a:lnTo>
                    <a:pt x="169583" y="121158"/>
                  </a:lnTo>
                  <a:lnTo>
                    <a:pt x="173928" y="128333"/>
                  </a:lnTo>
                  <a:lnTo>
                    <a:pt x="176048" y="136251"/>
                  </a:lnTo>
                  <a:lnTo>
                    <a:pt x="176042" y="144404"/>
                  </a:lnTo>
                  <a:lnTo>
                    <a:pt x="174184" y="152472"/>
                  </a:lnTo>
                  <a:lnTo>
                    <a:pt x="170684" y="160175"/>
                  </a:lnTo>
                  <a:lnTo>
                    <a:pt x="165603" y="167195"/>
                  </a:lnTo>
                  <a:lnTo>
                    <a:pt x="159112" y="173428"/>
                  </a:lnTo>
                  <a:lnTo>
                    <a:pt x="151315" y="178782"/>
                  </a:lnTo>
                  <a:lnTo>
                    <a:pt x="142181" y="183088"/>
                  </a:lnTo>
                  <a:lnTo>
                    <a:pt x="131817" y="186348"/>
                  </a:lnTo>
                  <a:lnTo>
                    <a:pt x="120604" y="188386"/>
                  </a:lnTo>
                  <a:lnTo>
                    <a:pt x="109085" y="188781"/>
                  </a:lnTo>
                  <a:lnTo>
                    <a:pt x="97599" y="187458"/>
                  </a:lnTo>
                  <a:lnTo>
                    <a:pt x="86277" y="184790"/>
                  </a:lnTo>
                  <a:lnTo>
                    <a:pt x="75142" y="181398"/>
                  </a:lnTo>
                  <a:lnTo>
                    <a:pt x="64175" y="177719"/>
                  </a:lnTo>
                  <a:lnTo>
                    <a:pt x="53410" y="174119"/>
                  </a:lnTo>
                  <a:lnTo>
                    <a:pt x="41678" y="170634"/>
                  </a:lnTo>
                  <a:lnTo>
                    <a:pt x="25713" y="166964"/>
                  </a:lnTo>
                  <a:lnTo>
                    <a:pt x="0" y="162530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407783" y="4327212"/>
              <a:ext cx="4695" cy="494841"/>
            </a:xfrm>
            <a:custGeom>
              <a:avLst/>
              <a:gdLst/>
              <a:ahLst/>
              <a:cxnLst/>
              <a:rect l="0" t="0" r="0" b="0"/>
              <a:pathLst>
                <a:path w="4695" h="494841">
                  <a:moveTo>
                    <a:pt x="4694" y="0"/>
                  </a:moveTo>
                  <a:lnTo>
                    <a:pt x="4627" y="14535"/>
                  </a:lnTo>
                  <a:lnTo>
                    <a:pt x="3987" y="27166"/>
                  </a:lnTo>
                  <a:lnTo>
                    <a:pt x="2699" y="39075"/>
                  </a:lnTo>
                  <a:lnTo>
                    <a:pt x="1186" y="50730"/>
                  </a:lnTo>
                  <a:lnTo>
                    <a:pt x="165" y="62570"/>
                  </a:lnTo>
                  <a:lnTo>
                    <a:pt x="0" y="74811"/>
                  </a:lnTo>
                  <a:lnTo>
                    <a:pt x="555" y="87479"/>
                  </a:lnTo>
                  <a:lnTo>
                    <a:pt x="1393" y="100517"/>
                  </a:lnTo>
                  <a:lnTo>
                    <a:pt x="2216" y="113847"/>
                  </a:lnTo>
                  <a:lnTo>
                    <a:pt x="2903" y="127391"/>
                  </a:lnTo>
                  <a:lnTo>
                    <a:pt x="3431" y="141090"/>
                  </a:lnTo>
                  <a:lnTo>
                    <a:pt x="3819" y="154896"/>
                  </a:lnTo>
                  <a:lnTo>
                    <a:pt x="4094" y="168777"/>
                  </a:lnTo>
                  <a:lnTo>
                    <a:pt x="4286" y="182710"/>
                  </a:lnTo>
                  <a:lnTo>
                    <a:pt x="4418" y="196676"/>
                  </a:lnTo>
                  <a:lnTo>
                    <a:pt x="4509" y="210667"/>
                  </a:lnTo>
                  <a:lnTo>
                    <a:pt x="4570" y="224673"/>
                  </a:lnTo>
                  <a:lnTo>
                    <a:pt x="4611" y="238689"/>
                  </a:lnTo>
                  <a:lnTo>
                    <a:pt x="4638" y="252713"/>
                  </a:lnTo>
                  <a:lnTo>
                    <a:pt x="4657" y="266741"/>
                  </a:lnTo>
                  <a:lnTo>
                    <a:pt x="4669" y="280773"/>
                  </a:lnTo>
                  <a:lnTo>
                    <a:pt x="4677" y="294807"/>
                  </a:lnTo>
                  <a:lnTo>
                    <a:pt x="4682" y="308842"/>
                  </a:lnTo>
                  <a:lnTo>
                    <a:pt x="4686" y="322887"/>
                  </a:lnTo>
                  <a:lnTo>
                    <a:pt x="4688" y="337269"/>
                  </a:lnTo>
                  <a:lnTo>
                    <a:pt x="4690" y="352603"/>
                  </a:lnTo>
                  <a:lnTo>
                    <a:pt x="4691" y="369143"/>
                  </a:lnTo>
                  <a:lnTo>
                    <a:pt x="4692" y="386659"/>
                  </a:lnTo>
                  <a:lnTo>
                    <a:pt x="4693" y="404641"/>
                  </a:lnTo>
                  <a:lnTo>
                    <a:pt x="4693" y="422715"/>
                  </a:lnTo>
                  <a:lnTo>
                    <a:pt x="4693" y="439962"/>
                  </a:lnTo>
                  <a:lnTo>
                    <a:pt x="4693" y="456545"/>
                  </a:lnTo>
                  <a:lnTo>
                    <a:pt x="4694" y="473913"/>
                  </a:lnTo>
                  <a:lnTo>
                    <a:pt x="4694" y="494840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170321" y="4486531"/>
              <a:ext cx="400084" cy="40723"/>
            </a:xfrm>
            <a:custGeom>
              <a:avLst/>
              <a:gdLst/>
              <a:ahLst/>
              <a:cxnLst/>
              <a:rect l="0" t="0" r="0" b="0"/>
              <a:pathLst>
                <a:path w="400084" h="40723">
                  <a:moveTo>
                    <a:pt x="400083" y="30194"/>
                  </a:moveTo>
                  <a:lnTo>
                    <a:pt x="391214" y="27260"/>
                  </a:lnTo>
                  <a:lnTo>
                    <a:pt x="382227" y="24478"/>
                  </a:lnTo>
                  <a:lnTo>
                    <a:pt x="372227" y="21578"/>
                  </a:lnTo>
                  <a:lnTo>
                    <a:pt x="361073" y="18538"/>
                  </a:lnTo>
                  <a:lnTo>
                    <a:pt x="348615" y="15373"/>
                  </a:lnTo>
                  <a:lnTo>
                    <a:pt x="334899" y="12114"/>
                  </a:lnTo>
                  <a:lnTo>
                    <a:pt x="319962" y="8949"/>
                  </a:lnTo>
                  <a:lnTo>
                    <a:pt x="303737" y="6206"/>
                  </a:lnTo>
                  <a:lnTo>
                    <a:pt x="286314" y="4030"/>
                  </a:lnTo>
                  <a:lnTo>
                    <a:pt x="268228" y="2401"/>
                  </a:lnTo>
                  <a:lnTo>
                    <a:pt x="250321" y="1226"/>
                  </a:lnTo>
                  <a:lnTo>
                    <a:pt x="233063" y="401"/>
                  </a:lnTo>
                  <a:lnTo>
                    <a:pt x="216714" y="0"/>
                  </a:lnTo>
                  <a:lnTo>
                    <a:pt x="201500" y="254"/>
                  </a:lnTo>
                  <a:lnTo>
                    <a:pt x="187412" y="1239"/>
                  </a:lnTo>
                  <a:lnTo>
                    <a:pt x="174118" y="2884"/>
                  </a:lnTo>
                  <a:lnTo>
                    <a:pt x="161103" y="5058"/>
                  </a:lnTo>
                  <a:lnTo>
                    <a:pt x="148041" y="7627"/>
                  </a:lnTo>
                  <a:lnTo>
                    <a:pt x="134807" y="10317"/>
                  </a:lnTo>
                  <a:lnTo>
                    <a:pt x="121381" y="12737"/>
                  </a:lnTo>
                  <a:lnTo>
                    <a:pt x="107794" y="14698"/>
                  </a:lnTo>
                  <a:lnTo>
                    <a:pt x="94246" y="16352"/>
                  </a:lnTo>
                  <a:lnTo>
                    <a:pt x="81076" y="18077"/>
                  </a:lnTo>
                  <a:lnTo>
                    <a:pt x="68446" y="20092"/>
                  </a:lnTo>
                  <a:lnTo>
                    <a:pt x="56414" y="22486"/>
                  </a:lnTo>
                  <a:lnTo>
                    <a:pt x="43618" y="25636"/>
                  </a:lnTo>
                  <a:lnTo>
                    <a:pt x="26706" y="30941"/>
                  </a:lnTo>
                  <a:lnTo>
                    <a:pt x="0" y="40722"/>
                  </a:lnTo>
                </a:path>
              </a:pathLst>
            </a:custGeom>
            <a:ln w="38100" cap="flat" cmpd="sng" algn="ctr">
              <a:solidFill>
                <a:srgbClr val="87C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-1330970" y="0"/>
            <a:ext cx="9840774" cy="6072394"/>
            <a:chOff x="-1330970" y="0"/>
            <a:chExt cx="9840774" cy="6072394"/>
          </a:xfrm>
        </p:grpSpPr>
        <p:pic>
          <p:nvPicPr>
            <p:cNvPr id="2" name="Picture 1" descr="clipboard(2).png"/>
            <p:cNvPicPr>
              <a:picLocks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24181" y="56229"/>
              <a:ext cx="7005758" cy="55094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Freeform 2"/>
            <p:cNvSpPr/>
            <p:nvPr/>
          </p:nvSpPr>
          <p:spPr>
            <a:xfrm>
              <a:off x="722151" y="369535"/>
              <a:ext cx="7251802" cy="5005115"/>
            </a:xfrm>
            <a:custGeom>
              <a:avLst/>
              <a:gdLst/>
              <a:ahLst/>
              <a:cxnLst/>
              <a:rect l="0" t="0" r="0" b="0"/>
              <a:pathLst>
                <a:path w="7251802" h="5005115">
                  <a:moveTo>
                    <a:pt x="0" y="1706312"/>
                  </a:moveTo>
                  <a:lnTo>
                    <a:pt x="53964" y="1715414"/>
                  </a:lnTo>
                  <a:lnTo>
                    <a:pt x="148365" y="1703949"/>
                  </a:lnTo>
                  <a:lnTo>
                    <a:pt x="183556" y="1692973"/>
                  </a:lnTo>
                  <a:lnTo>
                    <a:pt x="262806" y="1655706"/>
                  </a:lnTo>
                  <a:lnTo>
                    <a:pt x="351501" y="1627587"/>
                  </a:lnTo>
                  <a:lnTo>
                    <a:pt x="387943" y="1615148"/>
                  </a:lnTo>
                  <a:lnTo>
                    <a:pt x="474974" y="1558247"/>
                  </a:lnTo>
                  <a:lnTo>
                    <a:pt x="567440" y="1485087"/>
                  </a:lnTo>
                  <a:lnTo>
                    <a:pt x="652978" y="1399103"/>
                  </a:lnTo>
                  <a:lnTo>
                    <a:pt x="726756" y="1312307"/>
                  </a:lnTo>
                  <a:lnTo>
                    <a:pt x="746068" y="1288944"/>
                  </a:lnTo>
                  <a:lnTo>
                    <a:pt x="802050" y="1197056"/>
                  </a:lnTo>
                  <a:lnTo>
                    <a:pt x="841710" y="1110299"/>
                  </a:lnTo>
                  <a:lnTo>
                    <a:pt x="865561" y="1070953"/>
                  </a:lnTo>
                  <a:lnTo>
                    <a:pt x="876222" y="1039482"/>
                  </a:lnTo>
                  <a:lnTo>
                    <a:pt x="892015" y="949946"/>
                  </a:lnTo>
                  <a:lnTo>
                    <a:pt x="911931" y="864534"/>
                  </a:lnTo>
                  <a:lnTo>
                    <a:pt x="915477" y="783817"/>
                  </a:lnTo>
                  <a:lnTo>
                    <a:pt x="916177" y="700255"/>
                  </a:lnTo>
                  <a:lnTo>
                    <a:pt x="916315" y="616130"/>
                  </a:lnTo>
                  <a:lnTo>
                    <a:pt x="916342" y="531895"/>
                  </a:lnTo>
                  <a:lnTo>
                    <a:pt x="933534" y="443759"/>
                  </a:lnTo>
                  <a:lnTo>
                    <a:pt x="960418" y="363559"/>
                  </a:lnTo>
                  <a:lnTo>
                    <a:pt x="1017043" y="270353"/>
                  </a:lnTo>
                  <a:lnTo>
                    <a:pt x="1090176" y="177492"/>
                  </a:lnTo>
                  <a:lnTo>
                    <a:pt x="1172258" y="100273"/>
                  </a:lnTo>
                  <a:lnTo>
                    <a:pt x="1264204" y="58868"/>
                  </a:lnTo>
                  <a:lnTo>
                    <a:pt x="1347643" y="36398"/>
                  </a:lnTo>
                  <a:lnTo>
                    <a:pt x="1428120" y="32542"/>
                  </a:lnTo>
                  <a:lnTo>
                    <a:pt x="1513389" y="33536"/>
                  </a:lnTo>
                  <a:lnTo>
                    <a:pt x="1587314" y="44262"/>
                  </a:lnTo>
                  <a:lnTo>
                    <a:pt x="1664807" y="60313"/>
                  </a:lnTo>
                  <a:lnTo>
                    <a:pt x="1741603" y="83014"/>
                  </a:lnTo>
                  <a:lnTo>
                    <a:pt x="1826667" y="97145"/>
                  </a:lnTo>
                  <a:lnTo>
                    <a:pt x="1921758" y="121432"/>
                  </a:lnTo>
                  <a:lnTo>
                    <a:pt x="2005734" y="147495"/>
                  </a:lnTo>
                  <a:lnTo>
                    <a:pt x="2082150" y="157669"/>
                  </a:lnTo>
                  <a:lnTo>
                    <a:pt x="2177413" y="179704"/>
                  </a:lnTo>
                  <a:lnTo>
                    <a:pt x="2264626" y="189389"/>
                  </a:lnTo>
                  <a:lnTo>
                    <a:pt x="2345569" y="201704"/>
                  </a:lnTo>
                  <a:lnTo>
                    <a:pt x="2436652" y="204657"/>
                  </a:lnTo>
                  <a:lnTo>
                    <a:pt x="2509418" y="213556"/>
                  </a:lnTo>
                  <a:lnTo>
                    <a:pt x="2601784" y="219677"/>
                  </a:lnTo>
                  <a:lnTo>
                    <a:pt x="2693367" y="225567"/>
                  </a:lnTo>
                  <a:lnTo>
                    <a:pt x="2771598" y="234728"/>
                  </a:lnTo>
                  <a:lnTo>
                    <a:pt x="2856425" y="236537"/>
                  </a:lnTo>
                  <a:lnTo>
                    <a:pt x="2930272" y="236851"/>
                  </a:lnTo>
                  <a:lnTo>
                    <a:pt x="3007743" y="236944"/>
                  </a:lnTo>
                  <a:lnTo>
                    <a:pt x="3084531" y="236971"/>
                  </a:lnTo>
                  <a:lnTo>
                    <a:pt x="3174276" y="236980"/>
                  </a:lnTo>
                  <a:lnTo>
                    <a:pt x="3259621" y="236982"/>
                  </a:lnTo>
                  <a:lnTo>
                    <a:pt x="3344096" y="236982"/>
                  </a:lnTo>
                  <a:lnTo>
                    <a:pt x="3433082" y="236983"/>
                  </a:lnTo>
                  <a:lnTo>
                    <a:pt x="3526274" y="236983"/>
                  </a:lnTo>
                  <a:lnTo>
                    <a:pt x="3621005" y="249488"/>
                  </a:lnTo>
                  <a:lnTo>
                    <a:pt x="3702856" y="252131"/>
                  </a:lnTo>
                  <a:lnTo>
                    <a:pt x="3786642" y="252653"/>
                  </a:lnTo>
                  <a:lnTo>
                    <a:pt x="3870810" y="252757"/>
                  </a:lnTo>
                  <a:lnTo>
                    <a:pt x="3955053" y="252777"/>
                  </a:lnTo>
                  <a:lnTo>
                    <a:pt x="4026634" y="261168"/>
                  </a:lnTo>
                  <a:lnTo>
                    <a:pt x="4103432" y="266385"/>
                  </a:lnTo>
                  <a:lnTo>
                    <a:pt x="4181777" y="267930"/>
                  </a:lnTo>
                  <a:lnTo>
                    <a:pt x="4274271" y="268453"/>
                  </a:lnTo>
                  <a:lnTo>
                    <a:pt x="4364841" y="268556"/>
                  </a:lnTo>
                  <a:lnTo>
                    <a:pt x="4449958" y="276964"/>
                  </a:lnTo>
                  <a:lnTo>
                    <a:pt x="4528344" y="284671"/>
                  </a:lnTo>
                  <a:lnTo>
                    <a:pt x="4605723" y="296596"/>
                  </a:lnTo>
                  <a:lnTo>
                    <a:pt x="4696101" y="299472"/>
                  </a:lnTo>
                  <a:lnTo>
                    <a:pt x="4781572" y="301795"/>
                  </a:lnTo>
                  <a:lnTo>
                    <a:pt x="4866073" y="312657"/>
                  </a:lnTo>
                  <a:lnTo>
                    <a:pt x="4958769" y="315323"/>
                  </a:lnTo>
                  <a:lnTo>
                    <a:pt x="5038131" y="326707"/>
                  </a:lnTo>
                  <a:lnTo>
                    <a:pt x="5124285" y="335458"/>
                  </a:lnTo>
                  <a:lnTo>
                    <a:pt x="5208532" y="353570"/>
                  </a:lnTo>
                  <a:lnTo>
                    <a:pt x="5286744" y="374053"/>
                  </a:lnTo>
                  <a:lnTo>
                    <a:pt x="5379306" y="400261"/>
                  </a:lnTo>
                  <a:lnTo>
                    <a:pt x="5470101" y="421895"/>
                  </a:lnTo>
                  <a:lnTo>
                    <a:pt x="5551473" y="434037"/>
                  </a:lnTo>
                  <a:lnTo>
                    <a:pt x="5622555" y="448290"/>
                  </a:lnTo>
                  <a:lnTo>
                    <a:pt x="5699207" y="463631"/>
                  </a:lnTo>
                  <a:lnTo>
                    <a:pt x="5780270" y="482787"/>
                  </a:lnTo>
                  <a:lnTo>
                    <a:pt x="5874558" y="497238"/>
                  </a:lnTo>
                  <a:lnTo>
                    <a:pt x="5960596" y="516978"/>
                  </a:lnTo>
                  <a:lnTo>
                    <a:pt x="6041388" y="528889"/>
                  </a:lnTo>
                  <a:lnTo>
                    <a:pt x="6135822" y="535533"/>
                  </a:lnTo>
                  <a:lnTo>
                    <a:pt x="6219233" y="541526"/>
                  </a:lnTo>
                  <a:lnTo>
                    <a:pt x="6295329" y="550707"/>
                  </a:lnTo>
                  <a:lnTo>
                    <a:pt x="6377978" y="554277"/>
                  </a:lnTo>
                  <a:lnTo>
                    <a:pt x="6461922" y="565384"/>
                  </a:lnTo>
                  <a:lnTo>
                    <a:pt x="6556325" y="580935"/>
                  </a:lnTo>
                  <a:lnTo>
                    <a:pt x="6636613" y="600688"/>
                  </a:lnTo>
                  <a:lnTo>
                    <a:pt x="6720090" y="621495"/>
                  </a:lnTo>
                  <a:lnTo>
                    <a:pt x="6800687" y="633407"/>
                  </a:lnTo>
                  <a:lnTo>
                    <a:pt x="6887516" y="674821"/>
                  </a:lnTo>
                  <a:lnTo>
                    <a:pt x="6979561" y="742909"/>
                  </a:lnTo>
                  <a:lnTo>
                    <a:pt x="7067335" y="828590"/>
                  </a:lnTo>
                  <a:lnTo>
                    <a:pt x="7104899" y="886142"/>
                  </a:lnTo>
                  <a:lnTo>
                    <a:pt x="7135321" y="965686"/>
                  </a:lnTo>
                  <a:lnTo>
                    <a:pt x="7152203" y="1044167"/>
                  </a:lnTo>
                  <a:lnTo>
                    <a:pt x="7164444" y="1127288"/>
                  </a:lnTo>
                  <a:lnTo>
                    <a:pt x="7171153" y="1211325"/>
                  </a:lnTo>
                  <a:lnTo>
                    <a:pt x="7172477" y="1295543"/>
                  </a:lnTo>
                  <a:lnTo>
                    <a:pt x="7172739" y="1379796"/>
                  </a:lnTo>
                  <a:lnTo>
                    <a:pt x="7185302" y="1472618"/>
                  </a:lnTo>
                  <a:lnTo>
                    <a:pt x="7187952" y="1554237"/>
                  </a:lnTo>
                  <a:lnTo>
                    <a:pt x="7188476" y="1639733"/>
                  </a:lnTo>
                  <a:lnTo>
                    <a:pt x="7188579" y="1734641"/>
                  </a:lnTo>
                  <a:lnTo>
                    <a:pt x="7188600" y="1821528"/>
                  </a:lnTo>
                  <a:lnTo>
                    <a:pt x="7190359" y="1908063"/>
                  </a:lnTo>
                  <a:lnTo>
                    <a:pt x="7201109" y="2003178"/>
                  </a:lnTo>
                  <a:lnTo>
                    <a:pt x="7203752" y="2090104"/>
                  </a:lnTo>
                  <a:lnTo>
                    <a:pt x="7204275" y="2174893"/>
                  </a:lnTo>
                  <a:lnTo>
                    <a:pt x="7204377" y="2259259"/>
                  </a:lnTo>
                  <a:lnTo>
                    <a:pt x="7204398" y="2343542"/>
                  </a:lnTo>
                  <a:lnTo>
                    <a:pt x="7206158" y="2438667"/>
                  </a:lnTo>
                  <a:lnTo>
                    <a:pt x="7221589" y="2526896"/>
                  </a:lnTo>
                  <a:lnTo>
                    <a:pt x="7233155" y="2611941"/>
                  </a:lnTo>
                  <a:lnTo>
                    <a:pt x="7248132" y="2704933"/>
                  </a:lnTo>
                  <a:lnTo>
                    <a:pt x="7251076" y="2794960"/>
                  </a:lnTo>
                  <a:lnTo>
                    <a:pt x="7251658" y="2884652"/>
                  </a:lnTo>
                  <a:lnTo>
                    <a:pt x="7251773" y="2969987"/>
                  </a:lnTo>
                  <a:lnTo>
                    <a:pt x="7251794" y="3062849"/>
                  </a:lnTo>
                  <a:lnTo>
                    <a:pt x="7251800" y="3154857"/>
                  </a:lnTo>
                  <a:lnTo>
                    <a:pt x="7251800" y="3228193"/>
                  </a:lnTo>
                  <a:lnTo>
                    <a:pt x="7251801" y="3316772"/>
                  </a:lnTo>
                  <a:lnTo>
                    <a:pt x="7243414" y="3393500"/>
                  </a:lnTo>
                  <a:lnTo>
                    <a:pt x="7223098" y="3457614"/>
                  </a:lnTo>
                  <a:lnTo>
                    <a:pt x="7177066" y="3516947"/>
                  </a:lnTo>
                  <a:lnTo>
                    <a:pt x="7092796" y="3581066"/>
                  </a:lnTo>
                  <a:lnTo>
                    <a:pt x="7008350" y="3653124"/>
                  </a:lnTo>
                  <a:lnTo>
                    <a:pt x="6932065" y="3703746"/>
                  </a:lnTo>
                  <a:lnTo>
                    <a:pt x="6837962" y="3794989"/>
                  </a:lnTo>
                  <a:lnTo>
                    <a:pt x="6753801" y="3871227"/>
                  </a:lnTo>
                  <a:lnTo>
                    <a:pt x="6726773" y="3899081"/>
                  </a:lnTo>
                  <a:lnTo>
                    <a:pt x="6632127" y="3961498"/>
                  </a:lnTo>
                  <a:lnTo>
                    <a:pt x="6557932" y="4004008"/>
                  </a:lnTo>
                  <a:lnTo>
                    <a:pt x="6465522" y="4076288"/>
                  </a:lnTo>
                  <a:lnTo>
                    <a:pt x="6444169" y="4099059"/>
                  </a:lnTo>
                  <a:lnTo>
                    <a:pt x="6386650" y="4190500"/>
                  </a:lnTo>
                  <a:lnTo>
                    <a:pt x="6363494" y="4230608"/>
                  </a:lnTo>
                  <a:lnTo>
                    <a:pt x="6346160" y="4257175"/>
                  </a:lnTo>
                  <a:lnTo>
                    <a:pt x="6328286" y="4311609"/>
                  </a:lnTo>
                  <a:lnTo>
                    <a:pt x="6312401" y="4405347"/>
                  </a:lnTo>
                  <a:lnTo>
                    <a:pt x="6287792" y="4499136"/>
                  </a:lnTo>
                  <a:lnTo>
                    <a:pt x="6263442" y="4584806"/>
                  </a:lnTo>
                  <a:lnTo>
                    <a:pt x="6255015" y="4648990"/>
                  </a:lnTo>
                  <a:lnTo>
                    <a:pt x="6211842" y="4738595"/>
                  </a:lnTo>
                  <a:lnTo>
                    <a:pt x="6118182" y="4818385"/>
                  </a:lnTo>
                  <a:lnTo>
                    <a:pt x="6049502" y="4869621"/>
                  </a:lnTo>
                  <a:lnTo>
                    <a:pt x="5956134" y="4909426"/>
                  </a:lnTo>
                  <a:lnTo>
                    <a:pt x="5907078" y="4933009"/>
                  </a:lnTo>
                  <a:lnTo>
                    <a:pt x="5833165" y="4952120"/>
                  </a:lnTo>
                  <a:lnTo>
                    <a:pt x="5758944" y="4980276"/>
                  </a:lnTo>
                  <a:lnTo>
                    <a:pt x="5676665" y="4990128"/>
                  </a:lnTo>
                  <a:lnTo>
                    <a:pt x="5592796" y="4992074"/>
                  </a:lnTo>
                  <a:lnTo>
                    <a:pt x="5508611" y="5000846"/>
                  </a:lnTo>
                  <a:lnTo>
                    <a:pt x="5413507" y="5005114"/>
                  </a:lnTo>
                  <a:lnTo>
                    <a:pt x="5325282" y="4986193"/>
                  </a:lnTo>
                  <a:lnTo>
                    <a:pt x="5240238" y="4957553"/>
                  </a:lnTo>
                  <a:lnTo>
                    <a:pt x="5207363" y="4936622"/>
                  </a:lnTo>
                  <a:lnTo>
                    <a:pt x="5123043" y="4866798"/>
                  </a:lnTo>
                  <a:lnTo>
                    <a:pt x="5036572" y="4780167"/>
                  </a:lnTo>
                  <a:lnTo>
                    <a:pt x="5022049" y="4752455"/>
                  </a:lnTo>
                  <a:lnTo>
                    <a:pt x="5011034" y="4666527"/>
                  </a:lnTo>
                  <a:lnTo>
                    <a:pt x="5009127" y="4592647"/>
                  </a:lnTo>
                  <a:lnTo>
                    <a:pt x="5003802" y="4508566"/>
                  </a:lnTo>
                  <a:lnTo>
                    <a:pt x="4994026" y="4475507"/>
                  </a:lnTo>
                  <a:lnTo>
                    <a:pt x="4959141" y="4425677"/>
                  </a:lnTo>
                  <a:lnTo>
                    <a:pt x="4876595" y="4339593"/>
                  </a:lnTo>
                  <a:lnTo>
                    <a:pt x="4792400" y="4255259"/>
                  </a:lnTo>
                  <a:lnTo>
                    <a:pt x="4742809" y="4170069"/>
                  </a:lnTo>
                  <a:lnTo>
                    <a:pt x="4695219" y="4084504"/>
                  </a:lnTo>
                  <a:lnTo>
                    <a:pt x="4623739" y="3993578"/>
                  </a:lnTo>
                  <a:lnTo>
                    <a:pt x="4537637" y="3918302"/>
                  </a:lnTo>
                  <a:lnTo>
                    <a:pt x="4512990" y="3898938"/>
                  </a:lnTo>
                  <a:lnTo>
                    <a:pt x="4423268" y="3860895"/>
                  </a:lnTo>
                  <a:lnTo>
                    <a:pt x="4328919" y="3828731"/>
                  </a:lnTo>
                  <a:lnTo>
                    <a:pt x="4261075" y="3812303"/>
                  </a:lnTo>
                  <a:lnTo>
                    <a:pt x="4180577" y="3808538"/>
                  </a:lnTo>
                  <a:lnTo>
                    <a:pt x="4097057" y="3809549"/>
                  </a:lnTo>
                  <a:lnTo>
                    <a:pt x="4037501" y="3822034"/>
                  </a:lnTo>
                  <a:lnTo>
                    <a:pt x="3955916" y="3858360"/>
                  </a:lnTo>
                  <a:lnTo>
                    <a:pt x="3875184" y="3868349"/>
                  </a:lnTo>
                  <a:lnTo>
                    <a:pt x="3791619" y="3870322"/>
                  </a:lnTo>
                  <a:lnTo>
                    <a:pt x="3707495" y="3862325"/>
                  </a:lnTo>
                  <a:lnTo>
                    <a:pt x="3619383" y="3838786"/>
                  </a:lnTo>
                  <a:lnTo>
                    <a:pt x="3540943" y="3811066"/>
                  </a:lnTo>
                  <a:lnTo>
                    <a:pt x="3500764" y="3787959"/>
                  </a:lnTo>
                  <a:lnTo>
                    <a:pt x="3449459" y="3776041"/>
                  </a:lnTo>
                  <a:lnTo>
                    <a:pt x="3364057" y="3731529"/>
                  </a:lnTo>
                  <a:lnTo>
                    <a:pt x="3294453" y="3672108"/>
                  </a:lnTo>
                  <a:lnTo>
                    <a:pt x="3269153" y="3631120"/>
                  </a:lnTo>
                  <a:lnTo>
                    <a:pt x="3233906" y="3538787"/>
                  </a:lnTo>
                  <a:lnTo>
                    <a:pt x="3210804" y="3477535"/>
                  </a:lnTo>
                  <a:lnTo>
                    <a:pt x="3156125" y="3384733"/>
                  </a:lnTo>
                  <a:lnTo>
                    <a:pt x="3085880" y="3299131"/>
                  </a:lnTo>
                  <a:lnTo>
                    <a:pt x="3022881" y="3215372"/>
                  </a:lnTo>
                  <a:lnTo>
                    <a:pt x="2989868" y="3161838"/>
                  </a:lnTo>
                  <a:lnTo>
                    <a:pt x="2896965" y="3085677"/>
                  </a:lnTo>
                  <a:lnTo>
                    <a:pt x="2806714" y="3028447"/>
                  </a:lnTo>
                  <a:lnTo>
                    <a:pt x="2716965" y="2991802"/>
                  </a:lnTo>
                  <a:lnTo>
                    <a:pt x="2649476" y="2975028"/>
                  </a:lnTo>
                  <a:lnTo>
                    <a:pt x="2611755" y="2968863"/>
                  </a:lnTo>
                  <a:lnTo>
                    <a:pt x="2535265" y="2940979"/>
                  </a:lnTo>
                  <a:lnTo>
                    <a:pt x="2453448" y="2918046"/>
                  </a:lnTo>
                  <a:lnTo>
                    <a:pt x="2373961" y="2909226"/>
                  </a:lnTo>
                  <a:lnTo>
                    <a:pt x="2285960" y="2907483"/>
                  </a:lnTo>
                  <a:lnTo>
                    <a:pt x="2210422" y="2907181"/>
                  </a:lnTo>
                  <a:lnTo>
                    <a:pt x="2123038" y="2898692"/>
                  </a:lnTo>
                  <a:lnTo>
                    <a:pt x="2031592" y="2881866"/>
                  </a:lnTo>
                  <a:lnTo>
                    <a:pt x="1944091" y="2872041"/>
                  </a:lnTo>
                  <a:lnTo>
                    <a:pt x="1850801" y="2853715"/>
                  </a:lnTo>
                  <a:lnTo>
                    <a:pt x="1756087" y="2827969"/>
                  </a:lnTo>
                  <a:lnTo>
                    <a:pt x="1675022" y="2790856"/>
                  </a:lnTo>
                  <a:lnTo>
                    <a:pt x="1579940" y="2753005"/>
                  </a:lnTo>
                  <a:lnTo>
                    <a:pt x="1500920" y="2706062"/>
                  </a:lnTo>
                  <a:lnTo>
                    <a:pt x="1409416" y="2654152"/>
                  </a:lnTo>
                  <a:lnTo>
                    <a:pt x="1317711" y="2580530"/>
                  </a:lnTo>
                  <a:lnTo>
                    <a:pt x="1239893" y="2495349"/>
                  </a:lnTo>
                  <a:lnTo>
                    <a:pt x="1149668" y="2412574"/>
                  </a:lnTo>
                  <a:lnTo>
                    <a:pt x="1086769" y="2347108"/>
                  </a:lnTo>
                  <a:lnTo>
                    <a:pt x="1036024" y="2260429"/>
                  </a:lnTo>
                  <a:lnTo>
                    <a:pt x="975907" y="2178771"/>
                  </a:lnTo>
                  <a:lnTo>
                    <a:pt x="935202" y="2092706"/>
                  </a:lnTo>
                  <a:lnTo>
                    <a:pt x="910685" y="2066463"/>
                  </a:lnTo>
                  <a:lnTo>
                    <a:pt x="883989" y="2045437"/>
                  </a:lnTo>
                  <a:lnTo>
                    <a:pt x="801337" y="1959992"/>
                  </a:lnTo>
                  <a:lnTo>
                    <a:pt x="708506" y="1877035"/>
                  </a:lnTo>
                  <a:lnTo>
                    <a:pt x="616314" y="1785420"/>
                  </a:lnTo>
                  <a:lnTo>
                    <a:pt x="579150" y="1751792"/>
                  </a:lnTo>
                  <a:lnTo>
                    <a:pt x="486161" y="1694311"/>
                  </a:lnTo>
                  <a:lnTo>
                    <a:pt x="471566" y="1687778"/>
                  </a:lnTo>
                  <a:lnTo>
                    <a:pt x="450668" y="1666476"/>
                  </a:lnTo>
                  <a:lnTo>
                    <a:pt x="394319" y="1574514"/>
                  </a:lnTo>
                  <a:lnTo>
                    <a:pt x="361104" y="1494588"/>
                  </a:lnTo>
                  <a:lnTo>
                    <a:pt x="337638" y="1400324"/>
                  </a:lnTo>
                  <a:lnTo>
                    <a:pt x="320780" y="1312265"/>
                  </a:lnTo>
                  <a:lnTo>
                    <a:pt x="316930" y="1227253"/>
                  </a:lnTo>
                  <a:lnTo>
                    <a:pt x="317925" y="1144598"/>
                  </a:lnTo>
                  <a:lnTo>
                    <a:pt x="330407" y="1092233"/>
                  </a:lnTo>
                  <a:lnTo>
                    <a:pt x="365189" y="1032039"/>
                  </a:lnTo>
                  <a:lnTo>
                    <a:pt x="437215" y="939910"/>
                  </a:lnTo>
                  <a:lnTo>
                    <a:pt x="486712" y="852447"/>
                  </a:lnTo>
                  <a:lnTo>
                    <a:pt x="534293" y="766683"/>
                  </a:lnTo>
                  <a:lnTo>
                    <a:pt x="572377" y="681671"/>
                  </a:lnTo>
                  <a:lnTo>
                    <a:pt x="627601" y="597274"/>
                  </a:lnTo>
                  <a:lnTo>
                    <a:pt x="663180" y="505299"/>
                  </a:lnTo>
                  <a:lnTo>
                    <a:pt x="674568" y="453411"/>
                  </a:lnTo>
                  <a:lnTo>
                    <a:pt x="678416" y="372969"/>
                  </a:lnTo>
                  <a:lnTo>
                    <a:pt x="682687" y="292972"/>
                  </a:lnTo>
                  <a:lnTo>
                    <a:pt x="696054" y="264208"/>
                  </a:lnTo>
                  <a:lnTo>
                    <a:pt x="777742" y="189009"/>
                  </a:lnTo>
                  <a:lnTo>
                    <a:pt x="859127" y="134661"/>
                  </a:lnTo>
                  <a:lnTo>
                    <a:pt x="942821" y="91873"/>
                  </a:lnTo>
                  <a:lnTo>
                    <a:pt x="1022290" y="64695"/>
                  </a:lnTo>
                  <a:lnTo>
                    <a:pt x="1097608" y="42423"/>
                  </a:lnTo>
                  <a:lnTo>
                    <a:pt x="1184416" y="34802"/>
                  </a:lnTo>
                  <a:lnTo>
                    <a:pt x="1262802" y="24156"/>
                  </a:lnTo>
                  <a:lnTo>
                    <a:pt x="1347273" y="18271"/>
                  </a:lnTo>
                  <a:lnTo>
                    <a:pt x="1430621" y="8140"/>
                  </a:lnTo>
                  <a:lnTo>
                    <a:pt x="1519293" y="2408"/>
                  </a:lnTo>
                  <a:lnTo>
                    <a:pt x="1603888" y="709"/>
                  </a:lnTo>
                  <a:lnTo>
                    <a:pt x="1692929" y="206"/>
                  </a:lnTo>
                  <a:lnTo>
                    <a:pt x="1769245" y="57"/>
                  </a:lnTo>
                  <a:lnTo>
                    <a:pt x="1853103" y="13"/>
                  </a:lnTo>
                  <a:lnTo>
                    <a:pt x="1936270" y="0"/>
                  </a:lnTo>
                  <a:lnTo>
                    <a:pt x="2030393" y="1751"/>
                  </a:lnTo>
                  <a:lnTo>
                    <a:pt x="2121284" y="17181"/>
                  </a:lnTo>
                  <a:lnTo>
                    <a:pt x="2197323" y="32004"/>
                  </a:lnTo>
                  <a:lnTo>
                    <a:pt x="2284878" y="52739"/>
                  </a:lnTo>
                  <a:lnTo>
                    <a:pt x="2374602" y="62882"/>
                  </a:lnTo>
                  <a:lnTo>
                    <a:pt x="2460723" y="75288"/>
                  </a:lnTo>
                  <a:lnTo>
                    <a:pt x="2537811" y="82575"/>
                  </a:lnTo>
                  <a:lnTo>
                    <a:pt x="2609805" y="91170"/>
                  </a:lnTo>
                  <a:lnTo>
                    <a:pt x="2686725" y="98399"/>
                  </a:lnTo>
                  <a:lnTo>
                    <a:pt x="2774468" y="106977"/>
                  </a:lnTo>
                  <a:lnTo>
                    <a:pt x="2841098" y="108983"/>
                  </a:lnTo>
                  <a:lnTo>
                    <a:pt x="2934314" y="110113"/>
                  </a:lnTo>
                  <a:lnTo>
                    <a:pt x="3007966" y="110448"/>
                  </a:lnTo>
                  <a:lnTo>
                    <a:pt x="3095760" y="115242"/>
                  </a:lnTo>
                  <a:lnTo>
                    <a:pt x="3190984" y="135778"/>
                  </a:lnTo>
                  <a:lnTo>
                    <a:pt x="3249029" y="143799"/>
                  </a:lnTo>
                  <a:lnTo>
                    <a:pt x="3321394" y="166822"/>
                  </a:lnTo>
                  <a:lnTo>
                    <a:pt x="3402785" y="180797"/>
                  </a:lnTo>
                  <a:lnTo>
                    <a:pt x="3484725" y="189605"/>
                  </a:lnTo>
                  <a:lnTo>
                    <a:pt x="3578084" y="202959"/>
                  </a:lnTo>
                  <a:lnTo>
                    <a:pt x="3651467" y="215763"/>
                  </a:lnTo>
                  <a:lnTo>
                    <a:pt x="3742162" y="220113"/>
                  </a:lnTo>
                  <a:lnTo>
                    <a:pt x="3828214" y="220972"/>
                  </a:lnTo>
                  <a:lnTo>
                    <a:pt x="3912831" y="221142"/>
                  </a:lnTo>
                  <a:lnTo>
                    <a:pt x="3972577" y="224682"/>
                  </a:lnTo>
                  <a:lnTo>
                    <a:pt x="4062620" y="256775"/>
                  </a:lnTo>
                  <a:lnTo>
                    <a:pt x="4136331" y="281858"/>
                  </a:lnTo>
                  <a:lnTo>
                    <a:pt x="4213760" y="303138"/>
                  </a:lnTo>
                  <a:lnTo>
                    <a:pt x="4307701" y="326056"/>
                  </a:lnTo>
                  <a:lnTo>
                    <a:pt x="4399596" y="347487"/>
                  </a:lnTo>
                  <a:lnTo>
                    <a:pt x="4485852" y="373898"/>
                  </a:lnTo>
                  <a:lnTo>
                    <a:pt x="4554613" y="390291"/>
                  </a:lnTo>
                  <a:lnTo>
                    <a:pt x="4635294" y="394050"/>
                  </a:lnTo>
                  <a:lnTo>
                    <a:pt x="4718847" y="396548"/>
                  </a:lnTo>
                  <a:lnTo>
                    <a:pt x="4812332" y="407444"/>
                  </a:lnTo>
                  <a:lnTo>
                    <a:pt x="4906024" y="418504"/>
                  </a:lnTo>
                  <a:lnTo>
                    <a:pt x="4987856" y="424979"/>
                  </a:lnTo>
                  <a:lnTo>
                    <a:pt x="5071638" y="426259"/>
                  </a:lnTo>
                  <a:lnTo>
                    <a:pt x="5164194" y="426511"/>
                  </a:lnTo>
                  <a:lnTo>
                    <a:pt x="5240975" y="426555"/>
                  </a:lnTo>
                  <a:lnTo>
                    <a:pt x="5319317" y="426568"/>
                  </a:lnTo>
                  <a:lnTo>
                    <a:pt x="5398118" y="426572"/>
                  </a:lnTo>
                  <a:lnTo>
                    <a:pt x="5468669" y="426573"/>
                  </a:lnTo>
                  <a:lnTo>
                    <a:pt x="5550819" y="426573"/>
                  </a:lnTo>
                  <a:lnTo>
                    <a:pt x="5633480" y="426574"/>
                  </a:lnTo>
                  <a:lnTo>
                    <a:pt x="5727432" y="426574"/>
                  </a:lnTo>
                  <a:lnTo>
                    <a:pt x="5813608" y="426574"/>
                  </a:lnTo>
                  <a:lnTo>
                    <a:pt x="5906637" y="426574"/>
                  </a:lnTo>
                  <a:lnTo>
                    <a:pt x="6000432" y="426574"/>
                  </a:lnTo>
                  <a:lnTo>
                    <a:pt x="6082876" y="426574"/>
                  </a:lnTo>
                  <a:lnTo>
                    <a:pt x="6175420" y="426574"/>
                  </a:lnTo>
                  <a:lnTo>
                    <a:pt x="6269706" y="426574"/>
                  </a:lnTo>
                  <a:lnTo>
                    <a:pt x="6334904" y="421892"/>
                  </a:lnTo>
                  <a:lnTo>
                    <a:pt x="6407182" y="415716"/>
                  </a:lnTo>
                  <a:lnTo>
                    <a:pt x="6474414" y="412971"/>
                  </a:lnTo>
                  <a:lnTo>
                    <a:pt x="6554708" y="403038"/>
                  </a:lnTo>
                  <a:lnTo>
                    <a:pt x="6647932" y="382199"/>
                  </a:lnTo>
                  <a:lnTo>
                    <a:pt x="6741162" y="365305"/>
                  </a:lnTo>
                  <a:lnTo>
                    <a:pt x="6815365" y="346094"/>
                  </a:lnTo>
                  <a:lnTo>
                    <a:pt x="6891936" y="320221"/>
                  </a:lnTo>
                  <a:lnTo>
                    <a:pt x="6930359" y="303820"/>
                  </a:lnTo>
                  <a:lnTo>
                    <a:pt x="7022481" y="235382"/>
                  </a:lnTo>
                  <a:lnTo>
                    <a:pt x="7093809" y="173786"/>
                  </a:lnTo>
                </a:path>
              </a:pathLst>
            </a:custGeom>
            <a:ln w="28591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726938" y="3671571"/>
              <a:ext cx="1215421" cy="2172782"/>
            </a:xfrm>
            <a:custGeom>
              <a:avLst/>
              <a:gdLst/>
              <a:ahLst/>
              <a:cxnLst/>
              <a:rect l="0" t="0" r="0" b="0"/>
              <a:pathLst>
                <a:path w="1215421" h="2172782">
                  <a:moveTo>
                    <a:pt x="1215420" y="0"/>
                  </a:moveTo>
                  <a:lnTo>
                    <a:pt x="1123717" y="37806"/>
                  </a:lnTo>
                  <a:lnTo>
                    <a:pt x="1062721" y="67024"/>
                  </a:lnTo>
                  <a:lnTo>
                    <a:pt x="1027398" y="100610"/>
                  </a:lnTo>
                  <a:lnTo>
                    <a:pt x="938589" y="183740"/>
                  </a:lnTo>
                  <a:lnTo>
                    <a:pt x="896378" y="238953"/>
                  </a:lnTo>
                  <a:lnTo>
                    <a:pt x="855168" y="307856"/>
                  </a:lnTo>
                  <a:lnTo>
                    <a:pt x="785206" y="396893"/>
                  </a:lnTo>
                  <a:lnTo>
                    <a:pt x="736459" y="479086"/>
                  </a:lnTo>
                  <a:lnTo>
                    <a:pt x="713245" y="521132"/>
                  </a:lnTo>
                  <a:lnTo>
                    <a:pt x="620759" y="610688"/>
                  </a:lnTo>
                  <a:lnTo>
                    <a:pt x="530522" y="670285"/>
                  </a:lnTo>
                  <a:lnTo>
                    <a:pt x="437643" y="737967"/>
                  </a:lnTo>
                  <a:lnTo>
                    <a:pt x="397472" y="761682"/>
                  </a:lnTo>
                  <a:lnTo>
                    <a:pt x="330983" y="826533"/>
                  </a:lnTo>
                  <a:lnTo>
                    <a:pt x="296985" y="885738"/>
                  </a:lnTo>
                  <a:lnTo>
                    <a:pt x="262483" y="979638"/>
                  </a:lnTo>
                  <a:lnTo>
                    <a:pt x="217025" y="1060752"/>
                  </a:lnTo>
                  <a:lnTo>
                    <a:pt x="171580" y="1133153"/>
                  </a:lnTo>
                  <a:lnTo>
                    <a:pt x="161413" y="1145150"/>
                  </a:lnTo>
                  <a:lnTo>
                    <a:pt x="132481" y="1223959"/>
                  </a:lnTo>
                  <a:lnTo>
                    <a:pt x="104468" y="1318619"/>
                  </a:lnTo>
                  <a:lnTo>
                    <a:pt x="83196" y="1401263"/>
                  </a:lnTo>
                  <a:lnTo>
                    <a:pt x="62090" y="1489887"/>
                  </a:lnTo>
                  <a:lnTo>
                    <a:pt x="41603" y="1556171"/>
                  </a:lnTo>
                  <a:lnTo>
                    <a:pt x="11613" y="1642524"/>
                  </a:lnTo>
                  <a:lnTo>
                    <a:pt x="2655" y="1718233"/>
                  </a:lnTo>
                  <a:lnTo>
                    <a:pt x="0" y="1796255"/>
                  </a:lnTo>
                  <a:lnTo>
                    <a:pt x="859" y="1886885"/>
                  </a:lnTo>
                  <a:lnTo>
                    <a:pt x="7369" y="1923496"/>
                  </a:lnTo>
                  <a:lnTo>
                    <a:pt x="15074" y="1937121"/>
                  </a:lnTo>
                  <a:lnTo>
                    <a:pt x="37678" y="1956940"/>
                  </a:lnTo>
                  <a:lnTo>
                    <a:pt x="80013" y="1977969"/>
                  </a:lnTo>
                  <a:lnTo>
                    <a:pt x="142684" y="1986930"/>
                  </a:lnTo>
                  <a:lnTo>
                    <a:pt x="225230" y="1981197"/>
                  </a:lnTo>
                  <a:lnTo>
                    <a:pt x="308967" y="1944932"/>
                  </a:lnTo>
                  <a:lnTo>
                    <a:pt x="358331" y="1918057"/>
                  </a:lnTo>
                  <a:lnTo>
                    <a:pt x="415818" y="1882587"/>
                  </a:lnTo>
                  <a:lnTo>
                    <a:pt x="478718" y="1841384"/>
                  </a:lnTo>
                  <a:lnTo>
                    <a:pt x="545228" y="1796362"/>
                  </a:lnTo>
                  <a:lnTo>
                    <a:pt x="610634" y="1727726"/>
                  </a:lnTo>
                  <a:lnTo>
                    <a:pt x="675303" y="1643349"/>
                  </a:lnTo>
                  <a:lnTo>
                    <a:pt x="739481" y="1548477"/>
                  </a:lnTo>
                  <a:lnTo>
                    <a:pt x="785777" y="1455386"/>
                  </a:lnTo>
                  <a:lnTo>
                    <a:pt x="820153" y="1363483"/>
                  </a:lnTo>
                  <a:lnTo>
                    <a:pt x="846581" y="1272370"/>
                  </a:lnTo>
                  <a:lnTo>
                    <a:pt x="867710" y="1194075"/>
                  </a:lnTo>
                  <a:lnTo>
                    <a:pt x="885307" y="1124322"/>
                  </a:lnTo>
                  <a:lnTo>
                    <a:pt x="900549" y="1060266"/>
                  </a:lnTo>
                  <a:lnTo>
                    <a:pt x="926849" y="979731"/>
                  </a:lnTo>
                  <a:lnTo>
                    <a:pt x="953751" y="919945"/>
                  </a:lnTo>
                  <a:lnTo>
                    <a:pt x="989114" y="840710"/>
                  </a:lnTo>
                  <a:lnTo>
                    <a:pt x="1023557" y="766874"/>
                  </a:lnTo>
                  <a:lnTo>
                    <a:pt x="1067873" y="684814"/>
                  </a:lnTo>
                  <a:lnTo>
                    <a:pt x="1080191" y="667199"/>
                  </a:lnTo>
                  <a:lnTo>
                    <a:pt x="1088403" y="665988"/>
                  </a:lnTo>
                  <a:lnTo>
                    <a:pt x="1093876" y="675714"/>
                  </a:lnTo>
                  <a:lnTo>
                    <a:pt x="1102663" y="758616"/>
                  </a:lnTo>
                  <a:lnTo>
                    <a:pt x="1104185" y="842116"/>
                  </a:lnTo>
                  <a:lnTo>
                    <a:pt x="1104636" y="925176"/>
                  </a:lnTo>
                  <a:lnTo>
                    <a:pt x="1104770" y="1013763"/>
                  </a:lnTo>
                  <a:lnTo>
                    <a:pt x="1104810" y="1106720"/>
                  </a:lnTo>
                  <a:lnTo>
                    <a:pt x="1104821" y="1192584"/>
                  </a:lnTo>
                  <a:lnTo>
                    <a:pt x="1104825" y="1282001"/>
                  </a:lnTo>
                  <a:lnTo>
                    <a:pt x="1096438" y="1375203"/>
                  </a:lnTo>
                  <a:lnTo>
                    <a:pt x="1074448" y="1452753"/>
                  </a:lnTo>
                  <a:lnTo>
                    <a:pt x="1045696" y="1528589"/>
                  </a:lnTo>
                  <a:lnTo>
                    <a:pt x="1006555" y="1606649"/>
                  </a:lnTo>
                  <a:lnTo>
                    <a:pt x="953216" y="1685367"/>
                  </a:lnTo>
                  <a:lnTo>
                    <a:pt x="897512" y="1777988"/>
                  </a:lnTo>
                  <a:lnTo>
                    <a:pt x="841945" y="1868329"/>
                  </a:lnTo>
                  <a:lnTo>
                    <a:pt x="788900" y="1948515"/>
                  </a:lnTo>
                  <a:lnTo>
                    <a:pt x="755109" y="2028596"/>
                  </a:lnTo>
                  <a:lnTo>
                    <a:pt x="713552" y="2115845"/>
                  </a:lnTo>
                  <a:lnTo>
                    <a:pt x="690464" y="2159442"/>
                  </a:lnTo>
                  <a:lnTo>
                    <a:pt x="681126" y="2171659"/>
                  </a:lnTo>
                  <a:lnTo>
                    <a:pt x="674900" y="2172781"/>
                  </a:lnTo>
                  <a:lnTo>
                    <a:pt x="670749" y="2166508"/>
                  </a:lnTo>
                  <a:lnTo>
                    <a:pt x="664089" y="2105986"/>
                  </a:lnTo>
                  <a:lnTo>
                    <a:pt x="675386" y="2021147"/>
                  </a:lnTo>
                  <a:lnTo>
                    <a:pt x="684584" y="1959762"/>
                  </a:lnTo>
                  <a:lnTo>
                    <a:pt x="699204" y="1872794"/>
                  </a:lnTo>
                  <a:lnTo>
                    <a:pt x="708018" y="1822568"/>
                  </a:lnTo>
                  <a:lnTo>
                    <a:pt x="715649" y="1769774"/>
                  </a:lnTo>
                  <a:lnTo>
                    <a:pt x="722493" y="1715267"/>
                  </a:lnTo>
                  <a:lnTo>
                    <a:pt x="728810" y="1659619"/>
                  </a:lnTo>
                  <a:lnTo>
                    <a:pt x="733022" y="1606722"/>
                  </a:lnTo>
                  <a:lnTo>
                    <a:pt x="735830" y="1555657"/>
                  </a:lnTo>
                  <a:lnTo>
                    <a:pt x="737701" y="1505815"/>
                  </a:lnTo>
                  <a:lnTo>
                    <a:pt x="739781" y="1412984"/>
                  </a:lnTo>
                  <a:lnTo>
                    <a:pt x="740704" y="1323159"/>
                  </a:lnTo>
                  <a:lnTo>
                    <a:pt x="741116" y="1230573"/>
                  </a:lnTo>
                  <a:lnTo>
                    <a:pt x="741299" y="1136759"/>
                  </a:lnTo>
                  <a:lnTo>
                    <a:pt x="741379" y="1045911"/>
                  </a:lnTo>
                  <a:lnTo>
                    <a:pt x="741416" y="964573"/>
                  </a:lnTo>
                  <a:lnTo>
                    <a:pt x="739670" y="918657"/>
                  </a:lnTo>
                  <a:lnTo>
                    <a:pt x="736752" y="868737"/>
                  </a:lnTo>
                  <a:lnTo>
                    <a:pt x="728827" y="774064"/>
                  </a:lnTo>
                  <a:lnTo>
                    <a:pt x="716249" y="698843"/>
                  </a:lnTo>
                  <a:lnTo>
                    <a:pt x="714116" y="702883"/>
                  </a:lnTo>
                  <a:lnTo>
                    <a:pt x="708233" y="730194"/>
                  </a:lnTo>
                  <a:lnTo>
                    <a:pt x="666116" y="822987"/>
                  </a:lnTo>
                  <a:lnTo>
                    <a:pt x="635642" y="897273"/>
                  </a:lnTo>
                  <a:lnTo>
                    <a:pt x="583034" y="986640"/>
                  </a:lnTo>
                  <a:lnTo>
                    <a:pt x="515416" y="1076769"/>
                  </a:lnTo>
                  <a:lnTo>
                    <a:pt x="485273" y="1113880"/>
                  </a:lnTo>
                  <a:lnTo>
                    <a:pt x="453791" y="1192230"/>
                  </a:lnTo>
                  <a:lnTo>
                    <a:pt x="438051" y="1249623"/>
                  </a:lnTo>
                  <a:lnTo>
                    <a:pt x="431057" y="1333646"/>
                  </a:lnTo>
                  <a:lnTo>
                    <a:pt x="427948" y="1410780"/>
                  </a:lnTo>
                  <a:lnTo>
                    <a:pt x="426566" y="1478416"/>
                  </a:lnTo>
                  <a:lnTo>
                    <a:pt x="425788" y="1564085"/>
                  </a:lnTo>
                  <a:lnTo>
                    <a:pt x="425526" y="1656831"/>
                  </a:lnTo>
                  <a:lnTo>
                    <a:pt x="425474" y="1751156"/>
                  </a:lnTo>
                  <a:lnTo>
                    <a:pt x="408690" y="1828246"/>
                  </a:lnTo>
                  <a:lnTo>
                    <a:pt x="380667" y="1911214"/>
                  </a:lnTo>
                  <a:lnTo>
                    <a:pt x="332741" y="1994441"/>
                  </a:lnTo>
                  <a:lnTo>
                    <a:pt x="295002" y="2034527"/>
                  </a:lnTo>
                  <a:lnTo>
                    <a:pt x="269173" y="2052312"/>
                  </a:lnTo>
                  <a:lnTo>
                    <a:pt x="259828" y="2054596"/>
                  </a:lnTo>
                  <a:lnTo>
                    <a:pt x="235871" y="2053899"/>
                  </a:lnTo>
                </a:path>
              </a:pathLst>
            </a:custGeom>
            <a:ln w="533698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173427" y="2372521"/>
              <a:ext cx="7184369" cy="3562036"/>
              <a:chOff x="173427" y="2372521"/>
              <a:chExt cx="7184369" cy="3562036"/>
            </a:xfrm>
          </p:grpSpPr>
          <p:sp>
            <p:nvSpPr>
              <p:cNvPr id="5" name="Freeform 4"/>
              <p:cNvSpPr/>
              <p:nvPr/>
            </p:nvSpPr>
            <p:spPr>
              <a:xfrm>
                <a:off x="173427" y="2372521"/>
                <a:ext cx="7184369" cy="3400339"/>
              </a:xfrm>
              <a:custGeom>
                <a:avLst/>
                <a:gdLst/>
                <a:ahLst/>
                <a:cxnLst/>
                <a:rect l="0" t="0" r="0" b="0"/>
                <a:pathLst>
                  <a:path w="7184369" h="3400339">
                    <a:moveTo>
                      <a:pt x="7184368" y="3005369"/>
                    </a:moveTo>
                    <a:lnTo>
                      <a:pt x="7098436" y="3035061"/>
                    </a:lnTo>
                    <a:lnTo>
                      <a:pt x="7024321" y="3052202"/>
                    </a:lnTo>
                    <a:lnTo>
                      <a:pt x="6951452" y="3068398"/>
                    </a:lnTo>
                    <a:lnTo>
                      <a:pt x="6880709" y="3079634"/>
                    </a:lnTo>
                    <a:lnTo>
                      <a:pt x="6804157" y="3082964"/>
                    </a:lnTo>
                    <a:lnTo>
                      <a:pt x="6721206" y="3083950"/>
                    </a:lnTo>
                    <a:lnTo>
                      <a:pt x="6629920" y="3084242"/>
                    </a:lnTo>
                    <a:lnTo>
                      <a:pt x="6540846" y="3084328"/>
                    </a:lnTo>
                    <a:lnTo>
                      <a:pt x="6463547" y="3089035"/>
                    </a:lnTo>
                    <a:lnTo>
                      <a:pt x="6374518" y="3097966"/>
                    </a:lnTo>
                    <a:lnTo>
                      <a:pt x="6289314" y="3099731"/>
                    </a:lnTo>
                    <a:lnTo>
                      <a:pt x="6204866" y="3100079"/>
                    </a:lnTo>
                    <a:lnTo>
                      <a:pt x="6132275" y="3100139"/>
                    </a:lnTo>
                    <a:lnTo>
                      <a:pt x="6048741" y="3100157"/>
                    </a:lnTo>
                    <a:lnTo>
                      <a:pt x="5959037" y="3100162"/>
                    </a:lnTo>
                    <a:lnTo>
                      <a:pt x="5891950" y="3100164"/>
                    </a:lnTo>
                    <a:lnTo>
                      <a:pt x="5827024" y="3100164"/>
                    </a:lnTo>
                    <a:lnTo>
                      <a:pt x="5763060" y="3095483"/>
                    </a:lnTo>
                    <a:lnTo>
                      <a:pt x="5697766" y="3084040"/>
                    </a:lnTo>
                    <a:lnTo>
                      <a:pt x="5627785" y="3061400"/>
                    </a:lnTo>
                    <a:lnTo>
                      <a:pt x="5544464" y="3044207"/>
                    </a:lnTo>
                    <a:lnTo>
                      <a:pt x="5506987" y="3030822"/>
                    </a:lnTo>
                    <a:lnTo>
                      <a:pt x="5438063" y="3003548"/>
                    </a:lnTo>
                    <a:lnTo>
                      <a:pt x="5361977" y="2983495"/>
                    </a:lnTo>
                    <a:lnTo>
                      <a:pt x="5314654" y="2973231"/>
                    </a:lnTo>
                    <a:lnTo>
                      <a:pt x="5263795" y="2962878"/>
                    </a:lnTo>
                    <a:lnTo>
                      <a:pt x="5196535" y="2941932"/>
                    </a:lnTo>
                    <a:lnTo>
                      <a:pt x="5118341" y="2913924"/>
                    </a:lnTo>
                    <a:lnTo>
                      <a:pt x="5032858" y="2881209"/>
                    </a:lnTo>
                    <a:lnTo>
                      <a:pt x="4958315" y="2855888"/>
                    </a:lnTo>
                    <a:lnTo>
                      <a:pt x="4891065" y="2835496"/>
                    </a:lnTo>
                    <a:lnTo>
                      <a:pt x="4828677" y="2818390"/>
                    </a:lnTo>
                    <a:lnTo>
                      <a:pt x="4771285" y="2801721"/>
                    </a:lnTo>
                    <a:lnTo>
                      <a:pt x="4717226" y="2785341"/>
                    </a:lnTo>
                    <a:lnTo>
                      <a:pt x="4665387" y="2769155"/>
                    </a:lnTo>
                    <a:lnTo>
                      <a:pt x="4574653" y="2742564"/>
                    </a:lnTo>
                    <a:lnTo>
                      <a:pt x="4457988" y="2709038"/>
                    </a:lnTo>
                    <a:lnTo>
                      <a:pt x="4324038" y="2670888"/>
                    </a:lnTo>
                    <a:lnTo>
                      <a:pt x="4201383" y="2633167"/>
                    </a:lnTo>
                    <a:lnTo>
                      <a:pt x="4086260" y="2595730"/>
                    </a:lnTo>
                    <a:lnTo>
                      <a:pt x="3976157" y="2558484"/>
                    </a:lnTo>
                    <a:lnTo>
                      <a:pt x="3879934" y="2531899"/>
                    </a:lnTo>
                    <a:lnTo>
                      <a:pt x="3792965" y="2512419"/>
                    </a:lnTo>
                    <a:lnTo>
                      <a:pt x="3712164" y="2497677"/>
                    </a:lnTo>
                    <a:lnTo>
                      <a:pt x="3619677" y="2479073"/>
                    </a:lnTo>
                    <a:lnTo>
                      <a:pt x="3519399" y="2457891"/>
                    </a:lnTo>
                    <a:lnTo>
                      <a:pt x="3413926" y="2434994"/>
                    </a:lnTo>
                    <a:lnTo>
                      <a:pt x="3297970" y="2416217"/>
                    </a:lnTo>
                    <a:lnTo>
                      <a:pt x="3175023" y="2400189"/>
                    </a:lnTo>
                    <a:lnTo>
                      <a:pt x="3047417" y="2385993"/>
                    </a:lnTo>
                    <a:lnTo>
                      <a:pt x="2930747" y="2364240"/>
                    </a:lnTo>
                    <a:lnTo>
                      <a:pt x="2821369" y="2337450"/>
                    </a:lnTo>
                    <a:lnTo>
                      <a:pt x="2716852" y="2307301"/>
                    </a:lnTo>
                    <a:lnTo>
                      <a:pt x="2620843" y="2280181"/>
                    </a:lnTo>
                    <a:lnTo>
                      <a:pt x="2530504" y="2255078"/>
                    </a:lnTo>
                    <a:lnTo>
                      <a:pt x="2443946" y="2231322"/>
                    </a:lnTo>
                    <a:lnTo>
                      <a:pt x="2356399" y="2203195"/>
                    </a:lnTo>
                    <a:lnTo>
                      <a:pt x="2268191" y="2172156"/>
                    </a:lnTo>
                    <a:lnTo>
                      <a:pt x="2179542" y="2139175"/>
                    </a:lnTo>
                    <a:lnTo>
                      <a:pt x="2095868" y="2108410"/>
                    </a:lnTo>
                    <a:lnTo>
                      <a:pt x="2015508" y="2079124"/>
                    </a:lnTo>
                    <a:lnTo>
                      <a:pt x="1937358" y="2050821"/>
                    </a:lnTo>
                    <a:lnTo>
                      <a:pt x="1864193" y="2028442"/>
                    </a:lnTo>
                    <a:lnTo>
                      <a:pt x="1794350" y="2010012"/>
                    </a:lnTo>
                    <a:lnTo>
                      <a:pt x="1726723" y="1994214"/>
                    </a:lnTo>
                    <a:lnTo>
                      <a:pt x="1653551" y="1974905"/>
                    </a:lnTo>
                    <a:lnTo>
                      <a:pt x="1576682" y="1953254"/>
                    </a:lnTo>
                    <a:lnTo>
                      <a:pt x="1497348" y="1930044"/>
                    </a:lnTo>
                    <a:lnTo>
                      <a:pt x="1425150" y="1909304"/>
                    </a:lnTo>
                    <a:lnTo>
                      <a:pt x="1357707" y="1890210"/>
                    </a:lnTo>
                    <a:lnTo>
                      <a:pt x="1293435" y="1872216"/>
                    </a:lnTo>
                    <a:lnTo>
                      <a:pt x="1218989" y="1851441"/>
                    </a:lnTo>
                    <a:lnTo>
                      <a:pt x="1137760" y="1828814"/>
                    </a:lnTo>
                    <a:lnTo>
                      <a:pt x="1052009" y="1804952"/>
                    </a:lnTo>
                    <a:lnTo>
                      <a:pt x="980798" y="1782023"/>
                    </a:lnTo>
                    <a:lnTo>
                      <a:pt x="919280" y="1759714"/>
                    </a:lnTo>
                    <a:lnTo>
                      <a:pt x="864225" y="1737819"/>
                    </a:lnTo>
                    <a:lnTo>
                      <a:pt x="813477" y="1719712"/>
                    </a:lnTo>
                    <a:lnTo>
                      <a:pt x="719642" y="1690231"/>
                    </a:lnTo>
                    <a:lnTo>
                      <a:pt x="626443" y="1665425"/>
                    </a:lnTo>
                    <a:lnTo>
                      <a:pt x="579472" y="1653895"/>
                    </a:lnTo>
                    <a:lnTo>
                      <a:pt x="525336" y="1644453"/>
                    </a:lnTo>
                    <a:lnTo>
                      <a:pt x="466424" y="1636402"/>
                    </a:lnTo>
                    <a:lnTo>
                      <a:pt x="404330" y="1629280"/>
                    </a:lnTo>
                    <a:lnTo>
                      <a:pt x="352400" y="1624531"/>
                    </a:lnTo>
                    <a:lnTo>
                      <a:pt x="266613" y="1619255"/>
                    </a:lnTo>
                    <a:lnTo>
                      <a:pt x="175875" y="1607898"/>
                    </a:lnTo>
                    <a:lnTo>
                      <a:pt x="166743" y="1610276"/>
                    </a:lnTo>
                    <a:lnTo>
                      <a:pt x="169432" y="1617129"/>
                    </a:lnTo>
                    <a:lnTo>
                      <a:pt x="195827" y="1637031"/>
                    </a:lnTo>
                    <a:lnTo>
                      <a:pt x="256523" y="1671486"/>
                    </a:lnTo>
                    <a:lnTo>
                      <a:pt x="350693" y="1747605"/>
                    </a:lnTo>
                    <a:lnTo>
                      <a:pt x="444135" y="1807602"/>
                    </a:lnTo>
                    <a:lnTo>
                      <a:pt x="515784" y="1863242"/>
                    </a:lnTo>
                    <a:lnTo>
                      <a:pt x="578556" y="1897386"/>
                    </a:lnTo>
                    <a:lnTo>
                      <a:pt x="647415" y="1934796"/>
                    </a:lnTo>
                    <a:lnTo>
                      <a:pt x="718980" y="1976586"/>
                    </a:lnTo>
                    <a:lnTo>
                      <a:pt x="791748" y="2024416"/>
                    </a:lnTo>
                    <a:lnTo>
                      <a:pt x="838889" y="2047704"/>
                    </a:lnTo>
                    <a:lnTo>
                      <a:pt x="893137" y="2070251"/>
                    </a:lnTo>
                    <a:lnTo>
                      <a:pt x="952123" y="2092304"/>
                    </a:lnTo>
                    <a:lnTo>
                      <a:pt x="1009003" y="2115783"/>
                    </a:lnTo>
                    <a:lnTo>
                      <a:pt x="1064476" y="2140213"/>
                    </a:lnTo>
                    <a:lnTo>
                      <a:pt x="1119014" y="2165277"/>
                    </a:lnTo>
                    <a:lnTo>
                      <a:pt x="1202770" y="2203053"/>
                    </a:lnTo>
                    <a:lnTo>
                      <a:pt x="1306004" y="2249302"/>
                    </a:lnTo>
                    <a:lnTo>
                      <a:pt x="1422225" y="2301201"/>
                    </a:lnTo>
                    <a:lnTo>
                      <a:pt x="1529547" y="2344577"/>
                    </a:lnTo>
                    <a:lnTo>
                      <a:pt x="1630939" y="2382271"/>
                    </a:lnTo>
                    <a:lnTo>
                      <a:pt x="1728376" y="2416178"/>
                    </a:lnTo>
                    <a:lnTo>
                      <a:pt x="1856531" y="2452827"/>
                    </a:lnTo>
                    <a:lnTo>
                      <a:pt x="2005164" y="2491303"/>
                    </a:lnTo>
                    <a:lnTo>
                      <a:pt x="2167450" y="2530998"/>
                    </a:lnTo>
                    <a:lnTo>
                      <a:pt x="2333570" y="2573261"/>
                    </a:lnTo>
                    <a:lnTo>
                      <a:pt x="2502247" y="2617235"/>
                    </a:lnTo>
                    <a:lnTo>
                      <a:pt x="2672629" y="2662350"/>
                    </a:lnTo>
                    <a:lnTo>
                      <a:pt x="2823081" y="2704715"/>
                    </a:lnTo>
                    <a:lnTo>
                      <a:pt x="2960248" y="2745248"/>
                    </a:lnTo>
                    <a:lnTo>
                      <a:pt x="3088556" y="2784557"/>
                    </a:lnTo>
                    <a:lnTo>
                      <a:pt x="3184628" y="2814274"/>
                    </a:lnTo>
                    <a:lnTo>
                      <a:pt x="3259209" y="2837597"/>
                    </a:lnTo>
                    <a:lnTo>
                      <a:pt x="3319462" y="2856655"/>
                    </a:lnTo>
                    <a:lnTo>
                      <a:pt x="3400454" y="2882514"/>
                    </a:lnTo>
                    <a:lnTo>
                      <a:pt x="3464538" y="2903369"/>
                    </a:lnTo>
                    <a:lnTo>
                      <a:pt x="3545683" y="2930193"/>
                    </a:lnTo>
                    <a:lnTo>
                      <a:pt x="3599974" y="2944718"/>
                    </a:lnTo>
                    <a:lnTo>
                      <a:pt x="3662500" y="2959669"/>
                    </a:lnTo>
                    <a:lnTo>
                      <a:pt x="3730515" y="2974902"/>
                    </a:lnTo>
                    <a:lnTo>
                      <a:pt x="3795169" y="2992080"/>
                    </a:lnTo>
                    <a:lnTo>
                      <a:pt x="3857581" y="3010553"/>
                    </a:lnTo>
                    <a:lnTo>
                      <a:pt x="3918499" y="3029891"/>
                    </a:lnTo>
                    <a:lnTo>
                      <a:pt x="3987200" y="3049805"/>
                    </a:lnTo>
                    <a:lnTo>
                      <a:pt x="4061087" y="3070102"/>
                    </a:lnTo>
                    <a:lnTo>
                      <a:pt x="4138432" y="3090656"/>
                    </a:lnTo>
                    <a:lnTo>
                      <a:pt x="4198773" y="3106113"/>
                    </a:lnTo>
                    <a:lnTo>
                      <a:pt x="4289225" y="3127971"/>
                    </a:lnTo>
                    <a:lnTo>
                      <a:pt x="4358683" y="3143536"/>
                    </a:lnTo>
                    <a:lnTo>
                      <a:pt x="4442453" y="3166850"/>
                    </a:lnTo>
                    <a:lnTo>
                      <a:pt x="4492907" y="3182467"/>
                    </a:lnTo>
                    <a:lnTo>
                      <a:pt x="4578773" y="3193014"/>
                    </a:lnTo>
                    <a:lnTo>
                      <a:pt x="4664095" y="3204721"/>
                    </a:lnTo>
                    <a:lnTo>
                      <a:pt x="4730682" y="3208076"/>
                    </a:lnTo>
                    <a:lnTo>
                      <a:pt x="4801236" y="3218929"/>
                    </a:lnTo>
                    <a:lnTo>
                      <a:pt x="4896000" y="3235416"/>
                    </a:lnTo>
                    <a:lnTo>
                      <a:pt x="4990927" y="3249373"/>
                    </a:lnTo>
                    <a:lnTo>
                      <a:pt x="5064358" y="3255554"/>
                    </a:lnTo>
                    <a:lnTo>
                      <a:pt x="5150251" y="3257643"/>
                    </a:lnTo>
                    <a:lnTo>
                      <a:pt x="5077494" y="3253375"/>
                    </a:lnTo>
                    <a:lnTo>
                      <a:pt x="4994580" y="3245498"/>
                    </a:lnTo>
                    <a:lnTo>
                      <a:pt x="4905065" y="3236147"/>
                    </a:lnTo>
                    <a:lnTo>
                      <a:pt x="4853810" y="3232951"/>
                    </a:lnTo>
                    <a:lnTo>
                      <a:pt x="4798574" y="3230820"/>
                    </a:lnTo>
                    <a:lnTo>
                      <a:pt x="4740685" y="3229400"/>
                    </a:lnTo>
                    <a:lnTo>
                      <a:pt x="4677515" y="3228453"/>
                    </a:lnTo>
                    <a:lnTo>
                      <a:pt x="4610825" y="3227821"/>
                    </a:lnTo>
                    <a:lnTo>
                      <a:pt x="4541789" y="3227400"/>
                    </a:lnTo>
                    <a:lnTo>
                      <a:pt x="4471189" y="3223609"/>
                    </a:lnTo>
                    <a:lnTo>
                      <a:pt x="4399545" y="3217571"/>
                    </a:lnTo>
                    <a:lnTo>
                      <a:pt x="4327206" y="3210034"/>
                    </a:lnTo>
                    <a:lnTo>
                      <a:pt x="4256159" y="3203254"/>
                    </a:lnTo>
                    <a:lnTo>
                      <a:pt x="4185974" y="3196978"/>
                    </a:lnTo>
                    <a:lnTo>
                      <a:pt x="4116363" y="3191039"/>
                    </a:lnTo>
                    <a:lnTo>
                      <a:pt x="4047134" y="3185324"/>
                    </a:lnTo>
                    <a:lnTo>
                      <a:pt x="3978161" y="3179758"/>
                    </a:lnTo>
                    <a:lnTo>
                      <a:pt x="3909357" y="3174293"/>
                    </a:lnTo>
                    <a:lnTo>
                      <a:pt x="3837157" y="3163627"/>
                    </a:lnTo>
                    <a:lnTo>
                      <a:pt x="3762692" y="3149495"/>
                    </a:lnTo>
                    <a:lnTo>
                      <a:pt x="3686716" y="3133052"/>
                    </a:lnTo>
                    <a:lnTo>
                      <a:pt x="3611489" y="3118578"/>
                    </a:lnTo>
                    <a:lnTo>
                      <a:pt x="3536761" y="3105419"/>
                    </a:lnTo>
                    <a:lnTo>
                      <a:pt x="3462366" y="3093134"/>
                    </a:lnTo>
                    <a:lnTo>
                      <a:pt x="3384681" y="3079679"/>
                    </a:lnTo>
                    <a:lnTo>
                      <a:pt x="3304805" y="3065442"/>
                    </a:lnTo>
                    <a:lnTo>
                      <a:pt x="3223467" y="3050684"/>
                    </a:lnTo>
                    <a:lnTo>
                      <a:pt x="3141153" y="3033824"/>
                    </a:lnTo>
                    <a:lnTo>
                      <a:pt x="3058191" y="3015561"/>
                    </a:lnTo>
                    <a:lnTo>
                      <a:pt x="2974795" y="2996365"/>
                    </a:lnTo>
                    <a:lnTo>
                      <a:pt x="2892865" y="2974789"/>
                    </a:lnTo>
                    <a:lnTo>
                      <a:pt x="2811915" y="2951629"/>
                    </a:lnTo>
                    <a:lnTo>
                      <a:pt x="2731615" y="2927411"/>
                    </a:lnTo>
                    <a:lnTo>
                      <a:pt x="2655260" y="2904244"/>
                    </a:lnTo>
                    <a:lnTo>
                      <a:pt x="2581538" y="2881777"/>
                    </a:lnTo>
                    <a:lnTo>
                      <a:pt x="2509567" y="2859777"/>
                    </a:lnTo>
                    <a:lnTo>
                      <a:pt x="2433499" y="2839845"/>
                    </a:lnTo>
                    <a:lnTo>
                      <a:pt x="2354701" y="2821289"/>
                    </a:lnTo>
                    <a:lnTo>
                      <a:pt x="2274081" y="2803653"/>
                    </a:lnTo>
                    <a:lnTo>
                      <a:pt x="2195757" y="2788384"/>
                    </a:lnTo>
                    <a:lnTo>
                      <a:pt x="2118966" y="2774695"/>
                    </a:lnTo>
                    <a:lnTo>
                      <a:pt x="2043195" y="2762057"/>
                    </a:lnTo>
                    <a:lnTo>
                      <a:pt x="1964593" y="2746610"/>
                    </a:lnTo>
                    <a:lnTo>
                      <a:pt x="1884105" y="2729290"/>
                    </a:lnTo>
                    <a:lnTo>
                      <a:pt x="1802359" y="2710722"/>
                    </a:lnTo>
                    <a:lnTo>
                      <a:pt x="1725040" y="2696587"/>
                    </a:lnTo>
                    <a:lnTo>
                      <a:pt x="1650673" y="2685409"/>
                    </a:lnTo>
                    <a:lnTo>
                      <a:pt x="1578274" y="2676201"/>
                    </a:lnTo>
                    <a:lnTo>
                      <a:pt x="1507187" y="2666552"/>
                    </a:lnTo>
                    <a:lnTo>
                      <a:pt x="1436975" y="2656608"/>
                    </a:lnTo>
                    <a:lnTo>
                      <a:pt x="1367346" y="2646467"/>
                    </a:lnTo>
                    <a:lnTo>
                      <a:pt x="1301617" y="2634440"/>
                    </a:lnTo>
                    <a:lnTo>
                      <a:pt x="1238487" y="2621157"/>
                    </a:lnTo>
                    <a:lnTo>
                      <a:pt x="1177091" y="2607034"/>
                    </a:lnTo>
                    <a:lnTo>
                      <a:pt x="1116849" y="2594108"/>
                    </a:lnTo>
                    <a:lnTo>
                      <a:pt x="1057378" y="2581980"/>
                    </a:lnTo>
                    <a:lnTo>
                      <a:pt x="998421" y="2570383"/>
                    </a:lnTo>
                    <a:lnTo>
                      <a:pt x="945073" y="2560897"/>
                    </a:lnTo>
                    <a:lnTo>
                      <a:pt x="895463" y="2552818"/>
                    </a:lnTo>
                    <a:lnTo>
                      <a:pt x="806403" y="2537404"/>
                    </a:lnTo>
                    <a:lnTo>
                      <a:pt x="731711" y="2518849"/>
                    </a:lnTo>
                    <a:lnTo>
                      <a:pt x="640000" y="2498900"/>
                    </a:lnTo>
                    <a:lnTo>
                      <a:pt x="548916" y="2480086"/>
                    </a:lnTo>
                    <a:lnTo>
                      <a:pt x="466274" y="2457870"/>
                    </a:lnTo>
                    <a:lnTo>
                      <a:pt x="394586" y="2429830"/>
                    </a:lnTo>
                    <a:lnTo>
                      <a:pt x="304687" y="2397532"/>
                    </a:lnTo>
                    <a:lnTo>
                      <a:pt x="230193" y="2370080"/>
                    </a:lnTo>
                    <a:lnTo>
                      <a:pt x="159635" y="2354370"/>
                    </a:lnTo>
                    <a:lnTo>
                      <a:pt x="93167" y="2343876"/>
                    </a:lnTo>
                    <a:lnTo>
                      <a:pt x="10574" y="2325251"/>
                    </a:lnTo>
                    <a:lnTo>
                      <a:pt x="2123" y="2327256"/>
                    </a:lnTo>
                    <a:lnTo>
                      <a:pt x="0" y="2332104"/>
                    </a:lnTo>
                    <a:lnTo>
                      <a:pt x="3851" y="2338848"/>
                    </a:lnTo>
                    <a:lnTo>
                      <a:pt x="36188" y="2365112"/>
                    </a:lnTo>
                    <a:lnTo>
                      <a:pt x="118496" y="2414803"/>
                    </a:lnTo>
                    <a:lnTo>
                      <a:pt x="204743" y="2461738"/>
                    </a:lnTo>
                    <a:lnTo>
                      <a:pt x="271206" y="2491657"/>
                    </a:lnTo>
                    <a:lnTo>
                      <a:pt x="353409" y="2534212"/>
                    </a:lnTo>
                    <a:lnTo>
                      <a:pt x="447289" y="2573021"/>
                    </a:lnTo>
                    <a:lnTo>
                      <a:pt x="496900" y="2590742"/>
                    </a:lnTo>
                    <a:lnTo>
                      <a:pt x="551039" y="2606068"/>
                    </a:lnTo>
                    <a:lnTo>
                      <a:pt x="608198" y="2619796"/>
                    </a:lnTo>
                    <a:lnTo>
                      <a:pt x="667370" y="2632459"/>
                    </a:lnTo>
                    <a:lnTo>
                      <a:pt x="731394" y="2647923"/>
                    </a:lnTo>
                    <a:lnTo>
                      <a:pt x="798653" y="2665254"/>
                    </a:lnTo>
                    <a:lnTo>
                      <a:pt x="868068" y="2683830"/>
                    </a:lnTo>
                    <a:lnTo>
                      <a:pt x="938922" y="2701480"/>
                    </a:lnTo>
                    <a:lnTo>
                      <a:pt x="1010735" y="2718514"/>
                    </a:lnTo>
                    <a:lnTo>
                      <a:pt x="1083186" y="2735136"/>
                    </a:lnTo>
                    <a:lnTo>
                      <a:pt x="1156063" y="2753240"/>
                    </a:lnTo>
                    <a:lnTo>
                      <a:pt x="1229224" y="2772330"/>
                    </a:lnTo>
                    <a:lnTo>
                      <a:pt x="1302575" y="2792079"/>
                    </a:lnTo>
                    <a:lnTo>
                      <a:pt x="1377807" y="2808756"/>
                    </a:lnTo>
                    <a:lnTo>
                      <a:pt x="1454294" y="2823385"/>
                    </a:lnTo>
                    <a:lnTo>
                      <a:pt x="1531617" y="2836649"/>
                    </a:lnTo>
                    <a:lnTo>
                      <a:pt x="1607742" y="2850758"/>
                    </a:lnTo>
                    <a:lnTo>
                      <a:pt x="1683069" y="2865430"/>
                    </a:lnTo>
                    <a:lnTo>
                      <a:pt x="1757863" y="2880478"/>
                    </a:lnTo>
                    <a:lnTo>
                      <a:pt x="1828791" y="2895776"/>
                    </a:lnTo>
                    <a:lnTo>
                      <a:pt x="1897143" y="2911240"/>
                    </a:lnTo>
                    <a:lnTo>
                      <a:pt x="1963775" y="2926818"/>
                    </a:lnTo>
                    <a:lnTo>
                      <a:pt x="2069639" y="2954757"/>
                    </a:lnTo>
                    <a:lnTo>
                      <a:pt x="2201655" y="2990939"/>
                    </a:lnTo>
                    <a:lnTo>
                      <a:pt x="2351107" y="3032613"/>
                    </a:lnTo>
                    <a:lnTo>
                      <a:pt x="2477073" y="3065663"/>
                    </a:lnTo>
                    <a:lnTo>
                      <a:pt x="2587384" y="3092963"/>
                    </a:lnTo>
                    <a:lnTo>
                      <a:pt x="2687255" y="3116430"/>
                    </a:lnTo>
                    <a:lnTo>
                      <a:pt x="2760859" y="3135584"/>
                    </a:lnTo>
                    <a:lnTo>
                      <a:pt x="2816949" y="3151865"/>
                    </a:lnTo>
                    <a:lnTo>
                      <a:pt x="2905019" y="3179318"/>
                    </a:lnTo>
                    <a:lnTo>
                      <a:pt x="2990973" y="3203222"/>
                    </a:lnTo>
                    <a:lnTo>
                      <a:pt x="3080668" y="3230231"/>
                    </a:lnTo>
                    <a:lnTo>
                      <a:pt x="3126706" y="3244805"/>
                    </a:lnTo>
                    <a:lnTo>
                      <a:pt x="3187240" y="3259789"/>
                    </a:lnTo>
                    <a:lnTo>
                      <a:pt x="3257440" y="3275044"/>
                    </a:lnTo>
                    <a:lnTo>
                      <a:pt x="3334082" y="3290481"/>
                    </a:lnTo>
                    <a:lnTo>
                      <a:pt x="3427308" y="3307794"/>
                    </a:lnTo>
                    <a:lnTo>
                      <a:pt x="3531589" y="3326358"/>
                    </a:lnTo>
                    <a:lnTo>
                      <a:pt x="3643241" y="3345756"/>
                    </a:lnTo>
                    <a:lnTo>
                      <a:pt x="3735231" y="3360443"/>
                    </a:lnTo>
                    <a:lnTo>
                      <a:pt x="3814112" y="3371990"/>
                    </a:lnTo>
                    <a:lnTo>
                      <a:pt x="3884254" y="3381443"/>
                    </a:lnTo>
                    <a:lnTo>
                      <a:pt x="3939792" y="3387746"/>
                    </a:lnTo>
                    <a:lnTo>
                      <a:pt x="4024908" y="3394748"/>
                    </a:lnTo>
                    <a:lnTo>
                      <a:pt x="4040584" y="3396616"/>
                    </a:lnTo>
                    <a:lnTo>
                      <a:pt x="4040501" y="3397860"/>
                    </a:lnTo>
                    <a:lnTo>
                      <a:pt x="3973077" y="3399858"/>
                    </a:lnTo>
                    <a:lnTo>
                      <a:pt x="3902190" y="3400132"/>
                    </a:lnTo>
                    <a:lnTo>
                      <a:pt x="3806903" y="3400253"/>
                    </a:lnTo>
                    <a:lnTo>
                      <a:pt x="3749544" y="3400286"/>
                    </a:lnTo>
                    <a:lnTo>
                      <a:pt x="3688483" y="3400308"/>
                    </a:lnTo>
                    <a:lnTo>
                      <a:pt x="3628466" y="3400321"/>
                    </a:lnTo>
                    <a:lnTo>
                      <a:pt x="3569144" y="3400331"/>
                    </a:lnTo>
                    <a:lnTo>
                      <a:pt x="3510287" y="3400338"/>
                    </a:lnTo>
                    <a:lnTo>
                      <a:pt x="3451738" y="3396831"/>
                    </a:lnTo>
                    <a:lnTo>
                      <a:pt x="3393396" y="3390982"/>
                    </a:lnTo>
                    <a:lnTo>
                      <a:pt x="3335191" y="3383573"/>
                    </a:lnTo>
                    <a:lnTo>
                      <a:pt x="3275322" y="3373366"/>
                    </a:lnTo>
                    <a:lnTo>
                      <a:pt x="3214343" y="3361294"/>
                    </a:lnTo>
                    <a:lnTo>
                      <a:pt x="3152626" y="3347981"/>
                    </a:lnTo>
                    <a:lnTo>
                      <a:pt x="3090416" y="3333839"/>
                    </a:lnTo>
                    <a:lnTo>
                      <a:pt x="3027877" y="3319144"/>
                    </a:lnTo>
                    <a:lnTo>
                      <a:pt x="2965118" y="3304082"/>
                    </a:lnTo>
                    <a:lnTo>
                      <a:pt x="2898703" y="3290528"/>
                    </a:lnTo>
                    <a:lnTo>
                      <a:pt x="2829849" y="3277983"/>
                    </a:lnTo>
                    <a:lnTo>
                      <a:pt x="2759370" y="3266108"/>
                    </a:lnTo>
                    <a:lnTo>
                      <a:pt x="2687808" y="3251169"/>
                    </a:lnTo>
                    <a:lnTo>
                      <a:pt x="2615524" y="3234188"/>
                    </a:lnTo>
                    <a:lnTo>
                      <a:pt x="2542757" y="3215846"/>
                    </a:lnTo>
                    <a:lnTo>
                      <a:pt x="2427540" y="3186062"/>
                    </a:lnTo>
                    <a:lnTo>
                      <a:pt x="2284019" y="3148653"/>
                    </a:lnTo>
                    <a:lnTo>
                      <a:pt x="2121632" y="3106158"/>
                    </a:lnTo>
                    <a:lnTo>
                      <a:pt x="1974754" y="3065540"/>
                    </a:lnTo>
                    <a:lnTo>
                      <a:pt x="1838215" y="3026173"/>
                    </a:lnTo>
                    <a:lnTo>
                      <a:pt x="1708568" y="2987640"/>
                    </a:lnTo>
                    <a:lnTo>
                      <a:pt x="1585273" y="2947907"/>
                    </a:lnTo>
                    <a:lnTo>
                      <a:pt x="1466212" y="2907375"/>
                    </a:lnTo>
                    <a:lnTo>
                      <a:pt x="1349972" y="2866310"/>
                    </a:lnTo>
                    <a:lnTo>
                      <a:pt x="1253170" y="2828401"/>
                    </a:lnTo>
                    <a:lnTo>
                      <a:pt x="1169325" y="2792595"/>
                    </a:lnTo>
                    <a:lnTo>
                      <a:pt x="1094117" y="2758191"/>
                    </a:lnTo>
                    <a:lnTo>
                      <a:pt x="1019403" y="2717700"/>
                    </a:lnTo>
                    <a:lnTo>
                      <a:pt x="945017" y="2673153"/>
                    </a:lnTo>
                    <a:lnTo>
                      <a:pt x="870850" y="2625899"/>
                    </a:lnTo>
                    <a:lnTo>
                      <a:pt x="809117" y="2587374"/>
                    </a:lnTo>
                    <a:lnTo>
                      <a:pt x="755673" y="2554670"/>
                    </a:lnTo>
                    <a:lnTo>
                      <a:pt x="661767" y="2496095"/>
                    </a:lnTo>
                    <a:lnTo>
                      <a:pt x="573219" y="2434952"/>
                    </a:lnTo>
                    <a:lnTo>
                      <a:pt x="505777" y="2367988"/>
                    </a:lnTo>
                    <a:lnTo>
                      <a:pt x="457663" y="2299019"/>
                    </a:lnTo>
                    <a:lnTo>
                      <a:pt x="430427" y="2233258"/>
                    </a:lnTo>
                    <a:lnTo>
                      <a:pt x="398427" y="2164239"/>
                    </a:lnTo>
                    <a:lnTo>
                      <a:pt x="366066" y="2096115"/>
                    </a:lnTo>
                    <a:lnTo>
                      <a:pt x="336222" y="2010170"/>
                    </a:lnTo>
                    <a:lnTo>
                      <a:pt x="309434" y="1935942"/>
                    </a:lnTo>
                    <a:lnTo>
                      <a:pt x="299937" y="1852312"/>
                    </a:lnTo>
                    <a:lnTo>
                      <a:pt x="302389" y="1769212"/>
                    </a:lnTo>
                    <a:lnTo>
                      <a:pt x="321626" y="1678877"/>
                    </a:lnTo>
                    <a:lnTo>
                      <a:pt x="347731" y="1602448"/>
                    </a:lnTo>
                    <a:lnTo>
                      <a:pt x="387354" y="1514754"/>
                    </a:lnTo>
                    <a:lnTo>
                      <a:pt x="423809" y="1430602"/>
                    </a:lnTo>
                    <a:lnTo>
                      <a:pt x="459049" y="1354413"/>
                    </a:lnTo>
                    <a:lnTo>
                      <a:pt x="525776" y="1262605"/>
                    </a:lnTo>
                    <a:lnTo>
                      <a:pt x="594710" y="1173844"/>
                    </a:lnTo>
                    <a:lnTo>
                      <a:pt x="651488" y="1089330"/>
                    </a:lnTo>
                    <a:lnTo>
                      <a:pt x="706600" y="1002495"/>
                    </a:lnTo>
                    <a:lnTo>
                      <a:pt x="750566" y="915361"/>
                    </a:lnTo>
                    <a:lnTo>
                      <a:pt x="784551" y="827773"/>
                    </a:lnTo>
                    <a:lnTo>
                      <a:pt x="814936" y="745634"/>
                    </a:lnTo>
                    <a:lnTo>
                      <a:pt x="867107" y="650433"/>
                    </a:lnTo>
                    <a:lnTo>
                      <a:pt x="877860" y="564445"/>
                    </a:lnTo>
                    <a:lnTo>
                      <a:pt x="879984" y="478020"/>
                    </a:lnTo>
                    <a:lnTo>
                      <a:pt x="880403" y="393331"/>
                    </a:lnTo>
                    <a:lnTo>
                      <a:pt x="880486" y="308984"/>
                    </a:lnTo>
                    <a:lnTo>
                      <a:pt x="880502" y="224705"/>
                    </a:lnTo>
                    <a:lnTo>
                      <a:pt x="880506" y="140439"/>
                    </a:lnTo>
                    <a:lnTo>
                      <a:pt x="869649" y="56175"/>
                    </a:lnTo>
                    <a:lnTo>
                      <a:pt x="866904" y="14044"/>
                    </a:lnTo>
                    <a:lnTo>
                      <a:pt x="871438" y="3511"/>
                    </a:lnTo>
                    <a:lnTo>
                      <a:pt x="879727" y="0"/>
                    </a:lnTo>
                    <a:lnTo>
                      <a:pt x="904737" y="5462"/>
                    </a:lnTo>
                    <a:lnTo>
                      <a:pt x="939258" y="19592"/>
                    </a:lnTo>
                    <a:lnTo>
                      <a:pt x="1029721" y="104934"/>
                    </a:lnTo>
                    <a:lnTo>
                      <a:pt x="1121091" y="193199"/>
                    </a:lnTo>
                    <a:lnTo>
                      <a:pt x="1157375" y="228435"/>
                    </a:lnTo>
                    <a:lnTo>
                      <a:pt x="1247938" y="294785"/>
                    </a:lnTo>
                    <a:lnTo>
                      <a:pt x="1331803" y="367801"/>
                    </a:lnTo>
                    <a:lnTo>
                      <a:pt x="1413133" y="415901"/>
                    </a:lnTo>
                    <a:lnTo>
                      <a:pt x="1492134" y="448809"/>
                    </a:lnTo>
                    <a:lnTo>
                      <a:pt x="1578564" y="504663"/>
                    </a:lnTo>
                    <a:lnTo>
                      <a:pt x="1665904" y="545695"/>
                    </a:lnTo>
                    <a:lnTo>
                      <a:pt x="1716511" y="568892"/>
                    </a:lnTo>
                    <a:lnTo>
                      <a:pt x="1796680" y="620341"/>
                    </a:lnTo>
                    <a:lnTo>
                      <a:pt x="1891637" y="669746"/>
                    </a:lnTo>
                    <a:lnTo>
                      <a:pt x="1953460" y="715523"/>
                    </a:lnTo>
                    <a:lnTo>
                      <a:pt x="2036884" y="788269"/>
                    </a:lnTo>
                    <a:lnTo>
                      <a:pt x="2132004" y="847606"/>
                    </a:lnTo>
                    <a:lnTo>
                      <a:pt x="2218094" y="930458"/>
                    </a:lnTo>
                    <a:lnTo>
                      <a:pt x="2303348" y="993602"/>
                    </a:lnTo>
                    <a:lnTo>
                      <a:pt x="2383703" y="1070398"/>
                    </a:lnTo>
                    <a:lnTo>
                      <a:pt x="2476420" y="1130382"/>
                    </a:lnTo>
                    <a:lnTo>
                      <a:pt x="2562646" y="1184910"/>
                    </a:lnTo>
                    <a:lnTo>
                      <a:pt x="2650663" y="1246537"/>
                    </a:lnTo>
                    <a:lnTo>
                      <a:pt x="2744864" y="1295993"/>
                    </a:lnTo>
                    <a:lnTo>
                      <a:pt x="2839606" y="1348787"/>
                    </a:lnTo>
                    <a:lnTo>
                      <a:pt x="2931103" y="1394847"/>
                    </a:lnTo>
                    <a:lnTo>
                      <a:pt x="3005329" y="1436174"/>
                    </a:lnTo>
                    <a:lnTo>
                      <a:pt x="3083561" y="1467634"/>
                    </a:lnTo>
                    <a:lnTo>
                      <a:pt x="3152247" y="1488667"/>
                    </a:lnTo>
                    <a:lnTo>
                      <a:pt x="3246464" y="1515566"/>
                    </a:lnTo>
                    <a:lnTo>
                      <a:pt x="3333868" y="1548769"/>
                    </a:lnTo>
                    <a:lnTo>
                      <a:pt x="3414383" y="1587208"/>
                    </a:lnTo>
                    <a:lnTo>
                      <a:pt x="3499867" y="1620397"/>
                    </a:lnTo>
                    <a:lnTo>
                      <a:pt x="3595099" y="1637847"/>
                    </a:lnTo>
                    <a:lnTo>
                      <a:pt x="3685942" y="1675167"/>
                    </a:lnTo>
                    <a:lnTo>
                      <a:pt x="3775672" y="1707079"/>
                    </a:lnTo>
                    <a:lnTo>
                      <a:pt x="3859259" y="1734579"/>
                    </a:lnTo>
                    <a:lnTo>
                      <a:pt x="3944582" y="1762287"/>
                    </a:lnTo>
                    <a:lnTo>
                      <a:pt x="4035037" y="1816065"/>
                    </a:lnTo>
                    <a:lnTo>
                      <a:pt x="4113344" y="1844856"/>
                    </a:lnTo>
                    <a:lnTo>
                      <a:pt x="4190708" y="1867447"/>
                    </a:lnTo>
                    <a:lnTo>
                      <a:pt x="4233562" y="1879944"/>
                    </a:lnTo>
                    <a:lnTo>
                      <a:pt x="4325272" y="1926030"/>
                    </a:lnTo>
                    <a:lnTo>
                      <a:pt x="4403790" y="1965494"/>
                    </a:lnTo>
                    <a:lnTo>
                      <a:pt x="4490546" y="2011088"/>
                    </a:lnTo>
                    <a:lnTo>
                      <a:pt x="4532431" y="2037250"/>
                    </a:lnTo>
                    <a:lnTo>
                      <a:pt x="4620428" y="2077512"/>
                    </a:lnTo>
                    <a:lnTo>
                      <a:pt x="4659858" y="2101404"/>
                    </a:lnTo>
                    <a:lnTo>
                      <a:pt x="4700214" y="2124282"/>
                    </a:lnTo>
                    <a:lnTo>
                      <a:pt x="4771455" y="2179449"/>
                    </a:lnTo>
                    <a:lnTo>
                      <a:pt x="4857525" y="2211321"/>
                    </a:lnTo>
                    <a:lnTo>
                      <a:pt x="4940313" y="2258387"/>
                    </a:lnTo>
                    <a:lnTo>
                      <a:pt x="5022030" y="2312422"/>
                    </a:lnTo>
                    <a:lnTo>
                      <a:pt x="5114868" y="2368790"/>
                    </a:lnTo>
                    <a:lnTo>
                      <a:pt x="5201103" y="2431387"/>
                    </a:lnTo>
                    <a:lnTo>
                      <a:pt x="5243971" y="2475228"/>
                    </a:lnTo>
                    <a:lnTo>
                      <a:pt x="5272670" y="2531392"/>
                    </a:lnTo>
                  </a:path>
                </a:pathLst>
              </a:custGeom>
              <a:ln w="533699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673119" y="3528421"/>
                <a:ext cx="2687484" cy="2406136"/>
              </a:xfrm>
              <a:custGeom>
                <a:avLst/>
                <a:gdLst/>
                <a:ahLst/>
                <a:cxnLst/>
                <a:rect l="0" t="0" r="0" b="0"/>
                <a:pathLst>
                  <a:path w="2687484" h="2406136">
                    <a:moveTo>
                      <a:pt x="2687483" y="1185900"/>
                    </a:moveTo>
                    <a:lnTo>
                      <a:pt x="2602701" y="1169775"/>
                    </a:lnTo>
                    <a:lnTo>
                      <a:pt x="2522316" y="1131968"/>
                    </a:lnTo>
                    <a:lnTo>
                      <a:pt x="2430816" y="1078830"/>
                    </a:lnTo>
                    <a:lnTo>
                      <a:pt x="2362169" y="1045273"/>
                    </a:lnTo>
                    <a:lnTo>
                      <a:pt x="2290698" y="1008123"/>
                    </a:lnTo>
                    <a:lnTo>
                      <a:pt x="2216218" y="966450"/>
                    </a:lnTo>
                    <a:lnTo>
                      <a:pt x="2136303" y="918671"/>
                    </a:lnTo>
                    <a:lnTo>
                      <a:pt x="2063335" y="877541"/>
                    </a:lnTo>
                    <a:lnTo>
                      <a:pt x="1990530" y="839950"/>
                    </a:lnTo>
                    <a:lnTo>
                      <a:pt x="1905509" y="799836"/>
                    </a:lnTo>
                    <a:lnTo>
                      <a:pt x="1819739" y="758602"/>
                    </a:lnTo>
                    <a:lnTo>
                      <a:pt x="1736561" y="715114"/>
                    </a:lnTo>
                    <a:lnTo>
                      <a:pt x="1658634" y="666528"/>
                    </a:lnTo>
                    <a:lnTo>
                      <a:pt x="1583038" y="620357"/>
                    </a:lnTo>
                    <a:lnTo>
                      <a:pt x="1504968" y="579942"/>
                    </a:lnTo>
                    <a:lnTo>
                      <a:pt x="1417608" y="550276"/>
                    </a:lnTo>
                    <a:lnTo>
                      <a:pt x="1340160" y="525388"/>
                    </a:lnTo>
                    <a:lnTo>
                      <a:pt x="1268875" y="500869"/>
                    </a:lnTo>
                    <a:lnTo>
                      <a:pt x="1196232" y="472416"/>
                    </a:lnTo>
                    <a:lnTo>
                      <a:pt x="1103024" y="435177"/>
                    </a:lnTo>
                    <a:lnTo>
                      <a:pt x="1028310" y="412792"/>
                    </a:lnTo>
                    <a:lnTo>
                      <a:pt x="951218" y="391140"/>
                    </a:lnTo>
                    <a:lnTo>
                      <a:pt x="863073" y="359211"/>
                    </a:lnTo>
                    <a:lnTo>
                      <a:pt x="796443" y="338068"/>
                    </a:lnTo>
                    <a:lnTo>
                      <a:pt x="725869" y="316969"/>
                    </a:lnTo>
                    <a:lnTo>
                      <a:pt x="651787" y="292376"/>
                    </a:lnTo>
                    <a:lnTo>
                      <a:pt x="572049" y="258041"/>
                    </a:lnTo>
                    <a:lnTo>
                      <a:pt x="522347" y="233787"/>
                    </a:lnTo>
                    <a:lnTo>
                      <a:pt x="466392" y="205330"/>
                    </a:lnTo>
                    <a:lnTo>
                      <a:pt x="406267" y="174070"/>
                    </a:lnTo>
                    <a:lnTo>
                      <a:pt x="311375" y="134656"/>
                    </a:lnTo>
                    <a:lnTo>
                      <a:pt x="225314" y="102510"/>
                    </a:lnTo>
                    <a:lnTo>
                      <a:pt x="175331" y="79191"/>
                    </a:lnTo>
                    <a:lnTo>
                      <a:pt x="80588" y="33972"/>
                    </a:lnTo>
                    <a:lnTo>
                      <a:pt x="1817" y="2156"/>
                    </a:lnTo>
                    <a:lnTo>
                      <a:pt x="0" y="0"/>
                    </a:lnTo>
                    <a:lnTo>
                      <a:pt x="5811" y="319"/>
                    </a:lnTo>
                    <a:lnTo>
                      <a:pt x="78204" y="51284"/>
                    </a:lnTo>
                    <a:lnTo>
                      <a:pt x="167663" y="124287"/>
                    </a:lnTo>
                    <a:lnTo>
                      <a:pt x="262249" y="215103"/>
                    </a:lnTo>
                    <a:lnTo>
                      <a:pt x="307052" y="278116"/>
                    </a:lnTo>
                    <a:lnTo>
                      <a:pt x="357202" y="368634"/>
                    </a:lnTo>
                    <a:lnTo>
                      <a:pt x="389616" y="449289"/>
                    </a:lnTo>
                    <a:lnTo>
                      <a:pt x="415019" y="535213"/>
                    </a:lnTo>
                    <a:lnTo>
                      <a:pt x="435420" y="616262"/>
                    </a:lnTo>
                    <a:lnTo>
                      <a:pt x="441464" y="700548"/>
                    </a:lnTo>
                    <a:lnTo>
                      <a:pt x="443255" y="787548"/>
                    </a:lnTo>
                    <a:lnTo>
                      <a:pt x="448467" y="868916"/>
                    </a:lnTo>
                    <a:lnTo>
                      <a:pt x="461129" y="953296"/>
                    </a:lnTo>
                    <a:lnTo>
                      <a:pt x="472684" y="1015812"/>
                    </a:lnTo>
                    <a:lnTo>
                      <a:pt x="489522" y="1084557"/>
                    </a:lnTo>
                    <a:lnTo>
                      <a:pt x="509460" y="1139404"/>
                    </a:lnTo>
                    <a:lnTo>
                      <a:pt x="536796" y="1207567"/>
                    </a:lnTo>
                    <a:lnTo>
                      <a:pt x="569064" y="1284607"/>
                    </a:lnTo>
                    <a:lnTo>
                      <a:pt x="595842" y="1351767"/>
                    </a:lnTo>
                    <a:lnTo>
                      <a:pt x="618960" y="1412339"/>
                    </a:lnTo>
                    <a:lnTo>
                      <a:pt x="639639" y="1468520"/>
                    </a:lnTo>
                    <a:lnTo>
                      <a:pt x="667296" y="1549668"/>
                    </a:lnTo>
                    <a:lnTo>
                      <a:pt x="685440" y="1619672"/>
                    </a:lnTo>
                    <a:lnTo>
                      <a:pt x="699355" y="1709301"/>
                    </a:lnTo>
                    <a:lnTo>
                      <a:pt x="706710" y="1798289"/>
                    </a:lnTo>
                    <a:lnTo>
                      <a:pt x="709979" y="1881141"/>
                    </a:lnTo>
                    <a:lnTo>
                      <a:pt x="711432" y="1953073"/>
                    </a:lnTo>
                    <a:lnTo>
                      <a:pt x="712249" y="2036012"/>
                    </a:lnTo>
                    <a:lnTo>
                      <a:pt x="712492" y="2121834"/>
                    </a:lnTo>
                    <a:lnTo>
                      <a:pt x="698505" y="2173569"/>
                    </a:lnTo>
                    <a:lnTo>
                      <a:pt x="665703" y="2251535"/>
                    </a:lnTo>
                    <a:lnTo>
                      <a:pt x="638430" y="2327300"/>
                    </a:lnTo>
                    <a:lnTo>
                      <a:pt x="613488" y="2400082"/>
                    </a:lnTo>
                    <a:lnTo>
                      <a:pt x="606148" y="2406135"/>
                    </a:lnTo>
                    <a:lnTo>
                      <a:pt x="597743" y="2404903"/>
                    </a:lnTo>
                    <a:lnTo>
                      <a:pt x="588630" y="2398816"/>
                    </a:lnTo>
                    <a:lnTo>
                      <a:pt x="559028" y="2331539"/>
                    </a:lnTo>
                    <a:lnTo>
                      <a:pt x="533749" y="2267942"/>
                    </a:lnTo>
                    <a:lnTo>
                      <a:pt x="504959" y="2195204"/>
                    </a:lnTo>
                    <a:lnTo>
                      <a:pt x="474609" y="2110212"/>
                    </a:lnTo>
                    <a:lnTo>
                      <a:pt x="438884" y="2015092"/>
                    </a:lnTo>
                    <a:lnTo>
                      <a:pt x="419527" y="1965151"/>
                    </a:lnTo>
                    <a:lnTo>
                      <a:pt x="399600" y="1914302"/>
                    </a:lnTo>
                    <a:lnTo>
                      <a:pt x="379294" y="1862847"/>
                    </a:lnTo>
                    <a:lnTo>
                      <a:pt x="358735" y="1810990"/>
                    </a:lnTo>
                    <a:lnTo>
                      <a:pt x="326529" y="1720602"/>
                    </a:lnTo>
                    <a:lnTo>
                      <a:pt x="300512" y="1644734"/>
                    </a:lnTo>
                    <a:lnTo>
                      <a:pt x="269637" y="1560790"/>
                    </a:lnTo>
                    <a:lnTo>
                      <a:pt x="261183" y="1507584"/>
                    </a:lnTo>
                    <a:lnTo>
                      <a:pt x="266788" y="1464042"/>
                    </a:lnTo>
                    <a:lnTo>
                      <a:pt x="289683" y="1414602"/>
                    </a:lnTo>
                    <a:lnTo>
                      <a:pt x="337409" y="1330187"/>
                    </a:lnTo>
                    <a:lnTo>
                      <a:pt x="356054" y="1267466"/>
                    </a:lnTo>
                    <a:lnTo>
                      <a:pt x="362359" y="1194073"/>
                    </a:lnTo>
                    <a:lnTo>
                      <a:pt x="362472" y="1106204"/>
                    </a:lnTo>
                    <a:lnTo>
                      <a:pt x="356277" y="1014138"/>
                    </a:lnTo>
                    <a:lnTo>
                      <a:pt x="352167" y="964308"/>
                    </a:lnTo>
                    <a:lnTo>
                      <a:pt x="347672" y="913533"/>
                    </a:lnTo>
                    <a:lnTo>
                      <a:pt x="342920" y="862129"/>
                    </a:lnTo>
                    <a:lnTo>
                      <a:pt x="337996" y="798016"/>
                    </a:lnTo>
                    <a:lnTo>
                      <a:pt x="332959" y="725431"/>
                    </a:lnTo>
                    <a:lnTo>
                      <a:pt x="327844" y="647199"/>
                    </a:lnTo>
                    <a:lnTo>
                      <a:pt x="324435" y="579244"/>
                    </a:lnTo>
                    <a:lnTo>
                      <a:pt x="322162" y="518142"/>
                    </a:lnTo>
                    <a:lnTo>
                      <a:pt x="319636" y="423918"/>
                    </a:lnTo>
                    <a:lnTo>
                      <a:pt x="317616" y="348540"/>
                    </a:lnTo>
                  </a:path>
                </a:pathLst>
              </a:custGeom>
              <a:ln w="533699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Freeform 7"/>
            <p:cNvSpPr/>
            <p:nvPr/>
          </p:nvSpPr>
          <p:spPr>
            <a:xfrm>
              <a:off x="913354" y="2977596"/>
              <a:ext cx="4169360" cy="2021112"/>
            </a:xfrm>
            <a:custGeom>
              <a:avLst/>
              <a:gdLst/>
              <a:ahLst/>
              <a:cxnLst/>
              <a:rect l="0" t="0" r="0" b="0"/>
              <a:pathLst>
                <a:path w="4169360" h="2021112">
                  <a:moveTo>
                    <a:pt x="187976" y="441187"/>
                  </a:moveTo>
                  <a:lnTo>
                    <a:pt x="272299" y="358620"/>
                  </a:lnTo>
                  <a:lnTo>
                    <a:pt x="317703" y="327584"/>
                  </a:lnTo>
                  <a:lnTo>
                    <a:pt x="398789" y="286331"/>
                  </a:lnTo>
                  <a:lnTo>
                    <a:pt x="459144" y="273006"/>
                  </a:lnTo>
                  <a:lnTo>
                    <a:pt x="545560" y="268504"/>
                  </a:lnTo>
                  <a:lnTo>
                    <a:pt x="605619" y="271235"/>
                  </a:lnTo>
                  <a:lnTo>
                    <a:pt x="679000" y="311419"/>
                  </a:lnTo>
                  <a:lnTo>
                    <a:pt x="759051" y="394880"/>
                  </a:lnTo>
                  <a:lnTo>
                    <a:pt x="851743" y="480293"/>
                  </a:lnTo>
                  <a:lnTo>
                    <a:pt x="925881" y="540265"/>
                  </a:lnTo>
                  <a:lnTo>
                    <a:pt x="993444" y="617298"/>
                  </a:lnTo>
                  <a:lnTo>
                    <a:pt x="1040032" y="695473"/>
                  </a:lnTo>
                  <a:lnTo>
                    <a:pt x="1081765" y="766979"/>
                  </a:lnTo>
                  <a:lnTo>
                    <a:pt x="1147965" y="850191"/>
                  </a:lnTo>
                  <a:lnTo>
                    <a:pt x="1231148" y="931783"/>
                  </a:lnTo>
                  <a:lnTo>
                    <a:pt x="1322737" y="1006936"/>
                  </a:lnTo>
                  <a:lnTo>
                    <a:pt x="1415195" y="1065044"/>
                  </a:lnTo>
                  <a:lnTo>
                    <a:pt x="1492913" y="1109568"/>
                  </a:lnTo>
                  <a:lnTo>
                    <a:pt x="1582844" y="1163917"/>
                  </a:lnTo>
                  <a:lnTo>
                    <a:pt x="1651123" y="1197756"/>
                  </a:lnTo>
                  <a:lnTo>
                    <a:pt x="1731793" y="1220989"/>
                  </a:lnTo>
                  <a:lnTo>
                    <a:pt x="1775424" y="1229642"/>
                  </a:lnTo>
                  <a:lnTo>
                    <a:pt x="1827331" y="1237166"/>
                  </a:lnTo>
                  <a:lnTo>
                    <a:pt x="1884758" y="1243938"/>
                  </a:lnTo>
                  <a:lnTo>
                    <a:pt x="1945863" y="1250207"/>
                  </a:lnTo>
                  <a:lnTo>
                    <a:pt x="2004155" y="1254387"/>
                  </a:lnTo>
                  <a:lnTo>
                    <a:pt x="2060570" y="1257174"/>
                  </a:lnTo>
                  <a:lnTo>
                    <a:pt x="2115735" y="1259032"/>
                  </a:lnTo>
                  <a:lnTo>
                    <a:pt x="2195754" y="1261096"/>
                  </a:lnTo>
                  <a:lnTo>
                    <a:pt x="2226923" y="1261646"/>
                  </a:lnTo>
                  <a:lnTo>
                    <a:pt x="2240681" y="1256747"/>
                  </a:lnTo>
                  <a:lnTo>
                    <a:pt x="2242830" y="1248215"/>
                  </a:lnTo>
                  <a:lnTo>
                    <a:pt x="2228250" y="1226445"/>
                  </a:lnTo>
                  <a:lnTo>
                    <a:pt x="2144301" y="1164905"/>
                  </a:lnTo>
                  <a:lnTo>
                    <a:pt x="2062573" y="1128039"/>
                  </a:lnTo>
                  <a:lnTo>
                    <a:pt x="1971649" y="1086492"/>
                  </a:lnTo>
                  <a:lnTo>
                    <a:pt x="1904676" y="1056262"/>
                  </a:lnTo>
                  <a:lnTo>
                    <a:pt x="1833951" y="1025272"/>
                  </a:lnTo>
                  <a:lnTo>
                    <a:pt x="1761556" y="993945"/>
                  </a:lnTo>
                  <a:lnTo>
                    <a:pt x="1688420" y="957785"/>
                  </a:lnTo>
                  <a:lnTo>
                    <a:pt x="1613198" y="921818"/>
                  </a:lnTo>
                  <a:lnTo>
                    <a:pt x="1532955" y="894130"/>
                  </a:lnTo>
                  <a:lnTo>
                    <a:pt x="1455160" y="870121"/>
                  </a:lnTo>
                  <a:lnTo>
                    <a:pt x="1381379" y="847748"/>
                  </a:lnTo>
                  <a:lnTo>
                    <a:pt x="1313478" y="826100"/>
                  </a:lnTo>
                  <a:lnTo>
                    <a:pt x="1232810" y="802562"/>
                  </a:lnTo>
                  <a:lnTo>
                    <a:pt x="1142644" y="775370"/>
                  </a:lnTo>
                  <a:lnTo>
                    <a:pt x="1061897" y="732289"/>
                  </a:lnTo>
                  <a:lnTo>
                    <a:pt x="977939" y="689060"/>
                  </a:lnTo>
                  <a:lnTo>
                    <a:pt x="909473" y="650829"/>
                  </a:lnTo>
                  <a:lnTo>
                    <a:pt x="831646" y="606336"/>
                  </a:lnTo>
                  <a:lnTo>
                    <a:pt x="761947" y="563155"/>
                  </a:lnTo>
                  <a:lnTo>
                    <a:pt x="671879" y="516141"/>
                  </a:lnTo>
                  <a:lnTo>
                    <a:pt x="606377" y="454813"/>
                  </a:lnTo>
                  <a:lnTo>
                    <a:pt x="537948" y="363985"/>
                  </a:lnTo>
                  <a:lnTo>
                    <a:pt x="481453" y="283431"/>
                  </a:lnTo>
                  <a:lnTo>
                    <a:pt x="418957" y="210682"/>
                  </a:lnTo>
                  <a:lnTo>
                    <a:pt x="340561" y="115848"/>
                  </a:lnTo>
                  <a:lnTo>
                    <a:pt x="245620" y="56149"/>
                  </a:lnTo>
                  <a:lnTo>
                    <a:pt x="158074" y="12384"/>
                  </a:lnTo>
                  <a:lnTo>
                    <a:pt x="80903" y="1490"/>
                  </a:lnTo>
                  <a:lnTo>
                    <a:pt x="39742" y="0"/>
                  </a:lnTo>
                  <a:lnTo>
                    <a:pt x="25957" y="6625"/>
                  </a:lnTo>
                  <a:lnTo>
                    <a:pt x="16767" y="18063"/>
                  </a:lnTo>
                  <a:lnTo>
                    <a:pt x="6556" y="49498"/>
                  </a:lnTo>
                  <a:lnTo>
                    <a:pt x="0" y="126893"/>
                  </a:lnTo>
                  <a:lnTo>
                    <a:pt x="2615" y="168085"/>
                  </a:lnTo>
                  <a:lnTo>
                    <a:pt x="15480" y="209799"/>
                  </a:lnTo>
                  <a:lnTo>
                    <a:pt x="86350" y="293469"/>
                  </a:lnTo>
                  <a:lnTo>
                    <a:pt x="158608" y="372609"/>
                  </a:lnTo>
                  <a:lnTo>
                    <a:pt x="237790" y="465535"/>
                  </a:lnTo>
                  <a:lnTo>
                    <a:pt x="314273" y="528664"/>
                  </a:lnTo>
                  <a:lnTo>
                    <a:pt x="361703" y="562702"/>
                  </a:lnTo>
                  <a:lnTo>
                    <a:pt x="410877" y="597682"/>
                  </a:lnTo>
                  <a:lnTo>
                    <a:pt x="461214" y="633291"/>
                  </a:lnTo>
                  <a:lnTo>
                    <a:pt x="555180" y="702114"/>
                  </a:lnTo>
                  <a:lnTo>
                    <a:pt x="626200" y="761959"/>
                  </a:lnTo>
                  <a:lnTo>
                    <a:pt x="707142" y="819837"/>
                  </a:lnTo>
                  <a:lnTo>
                    <a:pt x="797090" y="869604"/>
                  </a:lnTo>
                  <a:lnTo>
                    <a:pt x="827340" y="887893"/>
                  </a:lnTo>
                  <a:lnTo>
                    <a:pt x="913597" y="918620"/>
                  </a:lnTo>
                  <a:lnTo>
                    <a:pt x="1007161" y="957978"/>
                  </a:lnTo>
                  <a:lnTo>
                    <a:pt x="1100894" y="989096"/>
                  </a:lnTo>
                  <a:lnTo>
                    <a:pt x="1189717" y="1012165"/>
                  </a:lnTo>
                  <a:lnTo>
                    <a:pt x="1271624" y="1030119"/>
                  </a:lnTo>
                  <a:lnTo>
                    <a:pt x="1351483" y="1046556"/>
                  </a:lnTo>
                  <a:lnTo>
                    <a:pt x="1439121" y="1062544"/>
                  </a:lnTo>
                  <a:lnTo>
                    <a:pt x="1505325" y="1077802"/>
                  </a:lnTo>
                  <a:lnTo>
                    <a:pt x="1572199" y="1092776"/>
                  </a:lnTo>
                  <a:lnTo>
                    <a:pt x="1659194" y="1101206"/>
                  </a:lnTo>
                  <a:lnTo>
                    <a:pt x="1738804" y="1103703"/>
                  </a:lnTo>
                  <a:lnTo>
                    <a:pt x="1785391" y="1104288"/>
                  </a:lnTo>
                  <a:lnTo>
                    <a:pt x="1804134" y="1099178"/>
                  </a:lnTo>
                  <a:lnTo>
                    <a:pt x="1834321" y="1079455"/>
                  </a:lnTo>
                  <a:lnTo>
                    <a:pt x="1862668" y="1038743"/>
                  </a:lnTo>
                  <a:lnTo>
                    <a:pt x="1873798" y="984939"/>
                  </a:lnTo>
                  <a:lnTo>
                    <a:pt x="1870093" y="968703"/>
                  </a:lnTo>
                  <a:lnTo>
                    <a:pt x="1851934" y="941300"/>
                  </a:lnTo>
                  <a:lnTo>
                    <a:pt x="1774218" y="868443"/>
                  </a:lnTo>
                  <a:lnTo>
                    <a:pt x="1694632" y="784390"/>
                  </a:lnTo>
                  <a:lnTo>
                    <a:pt x="1605427" y="710753"/>
                  </a:lnTo>
                  <a:lnTo>
                    <a:pt x="1523649" y="654034"/>
                  </a:lnTo>
                  <a:lnTo>
                    <a:pt x="1448003" y="604120"/>
                  </a:lnTo>
                  <a:lnTo>
                    <a:pt x="1409797" y="584991"/>
                  </a:lnTo>
                  <a:lnTo>
                    <a:pt x="1333517" y="572740"/>
                  </a:lnTo>
                  <a:lnTo>
                    <a:pt x="1247709" y="552476"/>
                  </a:lnTo>
                  <a:lnTo>
                    <a:pt x="1159241" y="506082"/>
                  </a:lnTo>
                  <a:lnTo>
                    <a:pt x="1073718" y="441086"/>
                  </a:lnTo>
                  <a:lnTo>
                    <a:pt x="1041569" y="417151"/>
                  </a:lnTo>
                  <a:lnTo>
                    <a:pt x="968701" y="392324"/>
                  </a:lnTo>
                  <a:lnTo>
                    <a:pt x="905952" y="374999"/>
                  </a:lnTo>
                  <a:lnTo>
                    <a:pt x="835348" y="357350"/>
                  </a:lnTo>
                  <a:lnTo>
                    <a:pt x="757156" y="343655"/>
                  </a:lnTo>
                  <a:lnTo>
                    <a:pt x="684503" y="317688"/>
                  </a:lnTo>
                  <a:lnTo>
                    <a:pt x="590417" y="287759"/>
                  </a:lnTo>
                  <a:lnTo>
                    <a:pt x="515533" y="256654"/>
                  </a:lnTo>
                  <a:lnTo>
                    <a:pt x="433946" y="225548"/>
                  </a:lnTo>
                  <a:lnTo>
                    <a:pt x="402853" y="206233"/>
                  </a:lnTo>
                  <a:lnTo>
                    <a:pt x="476319" y="256026"/>
                  </a:lnTo>
                  <a:lnTo>
                    <a:pt x="570733" y="292197"/>
                  </a:lnTo>
                  <a:lnTo>
                    <a:pt x="653100" y="326649"/>
                  </a:lnTo>
                  <a:lnTo>
                    <a:pt x="744464" y="359267"/>
                  </a:lnTo>
                  <a:lnTo>
                    <a:pt x="825665" y="380830"/>
                  </a:lnTo>
                  <a:lnTo>
                    <a:pt x="908045" y="398336"/>
                  </a:lnTo>
                  <a:lnTo>
                    <a:pt x="988044" y="406255"/>
                  </a:lnTo>
                  <a:lnTo>
                    <a:pt x="1067337" y="416988"/>
                  </a:lnTo>
                  <a:lnTo>
                    <a:pt x="1146420" y="448061"/>
                  </a:lnTo>
                  <a:lnTo>
                    <a:pt x="1239164" y="494884"/>
                  </a:lnTo>
                  <a:lnTo>
                    <a:pt x="1325102" y="543664"/>
                  </a:lnTo>
                  <a:lnTo>
                    <a:pt x="1401308" y="579631"/>
                  </a:lnTo>
                  <a:lnTo>
                    <a:pt x="1487765" y="652845"/>
                  </a:lnTo>
                  <a:lnTo>
                    <a:pt x="1569434" y="732771"/>
                  </a:lnTo>
                  <a:lnTo>
                    <a:pt x="1639650" y="802801"/>
                  </a:lnTo>
                  <a:lnTo>
                    <a:pt x="1702702" y="865810"/>
                  </a:lnTo>
                  <a:lnTo>
                    <a:pt x="1776367" y="953500"/>
                  </a:lnTo>
                  <a:lnTo>
                    <a:pt x="1815673" y="1003919"/>
                  </a:lnTo>
                  <a:lnTo>
                    <a:pt x="1859431" y="1055085"/>
                  </a:lnTo>
                  <a:lnTo>
                    <a:pt x="1906157" y="1106751"/>
                  </a:lnTo>
                  <a:lnTo>
                    <a:pt x="1994356" y="1200438"/>
                  </a:lnTo>
                  <a:lnTo>
                    <a:pt x="2083486" y="1290903"/>
                  </a:lnTo>
                  <a:lnTo>
                    <a:pt x="2176511" y="1378903"/>
                  </a:lnTo>
                  <a:lnTo>
                    <a:pt x="2254117" y="1454607"/>
                  </a:lnTo>
                  <a:lnTo>
                    <a:pt x="2337559" y="1508796"/>
                  </a:lnTo>
                  <a:lnTo>
                    <a:pt x="2409617" y="1544139"/>
                  </a:lnTo>
                  <a:lnTo>
                    <a:pt x="2481435" y="1572135"/>
                  </a:lnTo>
                  <a:lnTo>
                    <a:pt x="2566610" y="1593162"/>
                  </a:lnTo>
                  <a:lnTo>
                    <a:pt x="2632545" y="1616744"/>
                  </a:lnTo>
                  <a:lnTo>
                    <a:pt x="2716854" y="1640098"/>
                  </a:lnTo>
                  <a:lnTo>
                    <a:pt x="2805818" y="1658670"/>
                  </a:lnTo>
                  <a:lnTo>
                    <a:pt x="2880467" y="1666924"/>
                  </a:lnTo>
                  <a:lnTo>
                    <a:pt x="2948754" y="1675275"/>
                  </a:lnTo>
                  <a:lnTo>
                    <a:pt x="3019479" y="1686592"/>
                  </a:lnTo>
                  <a:lnTo>
                    <a:pt x="3103576" y="1703326"/>
                  </a:lnTo>
                  <a:lnTo>
                    <a:pt x="3197810" y="1724098"/>
                  </a:lnTo>
                  <a:lnTo>
                    <a:pt x="3278590" y="1749758"/>
                  </a:lnTo>
                  <a:lnTo>
                    <a:pt x="3358114" y="1771209"/>
                  </a:lnTo>
                  <a:lnTo>
                    <a:pt x="3372232" y="1768492"/>
                  </a:lnTo>
                  <a:lnTo>
                    <a:pt x="3378133" y="1759659"/>
                  </a:lnTo>
                  <a:lnTo>
                    <a:pt x="3378556" y="1746747"/>
                  </a:lnTo>
                  <a:lnTo>
                    <a:pt x="3369664" y="1718358"/>
                  </a:lnTo>
                  <a:lnTo>
                    <a:pt x="3350498" y="1686430"/>
                  </a:lnTo>
                  <a:lnTo>
                    <a:pt x="3293208" y="1628977"/>
                  </a:lnTo>
                  <a:lnTo>
                    <a:pt x="3227574" y="1588190"/>
                  </a:lnTo>
                  <a:lnTo>
                    <a:pt x="3145216" y="1534137"/>
                  </a:lnTo>
                  <a:lnTo>
                    <a:pt x="3050969" y="1479549"/>
                  </a:lnTo>
                  <a:lnTo>
                    <a:pt x="2968447" y="1436994"/>
                  </a:lnTo>
                  <a:lnTo>
                    <a:pt x="2880557" y="1390272"/>
                  </a:lnTo>
                  <a:lnTo>
                    <a:pt x="2793965" y="1340137"/>
                  </a:lnTo>
                  <a:lnTo>
                    <a:pt x="2700583" y="1319385"/>
                  </a:lnTo>
                  <a:lnTo>
                    <a:pt x="2633574" y="1300209"/>
                  </a:lnTo>
                  <a:lnTo>
                    <a:pt x="2556979" y="1274130"/>
                  </a:lnTo>
                  <a:lnTo>
                    <a:pt x="2509871" y="1261558"/>
                  </a:lnTo>
                  <a:lnTo>
                    <a:pt x="2457400" y="1249667"/>
                  </a:lnTo>
                  <a:lnTo>
                    <a:pt x="2401354" y="1238228"/>
                  </a:lnTo>
                  <a:lnTo>
                    <a:pt x="2310993" y="1216155"/>
                  </a:lnTo>
                  <a:lnTo>
                    <a:pt x="2239235" y="1198152"/>
                  </a:lnTo>
                  <a:lnTo>
                    <a:pt x="2159359" y="1186263"/>
                  </a:lnTo>
                  <a:lnTo>
                    <a:pt x="2074142" y="1167409"/>
                  </a:lnTo>
                  <a:lnTo>
                    <a:pt x="1989302" y="1155166"/>
                  </a:lnTo>
                  <a:lnTo>
                    <a:pt x="1905467" y="1153046"/>
                  </a:lnTo>
                  <a:lnTo>
                    <a:pt x="1863560" y="1161913"/>
                  </a:lnTo>
                  <a:lnTo>
                    <a:pt x="1847469" y="1169192"/>
                  </a:lnTo>
                  <a:lnTo>
                    <a:pt x="1838497" y="1181067"/>
                  </a:lnTo>
                  <a:lnTo>
                    <a:pt x="1833210" y="1212986"/>
                  </a:lnTo>
                  <a:lnTo>
                    <a:pt x="1839524" y="1229574"/>
                  </a:lnTo>
                  <a:lnTo>
                    <a:pt x="1865265" y="1262048"/>
                  </a:lnTo>
                  <a:lnTo>
                    <a:pt x="1952784" y="1309938"/>
                  </a:lnTo>
                  <a:lnTo>
                    <a:pt x="2027951" y="1341651"/>
                  </a:lnTo>
                  <a:lnTo>
                    <a:pt x="2067657" y="1357482"/>
                  </a:lnTo>
                  <a:lnTo>
                    <a:pt x="2127482" y="1373301"/>
                  </a:lnTo>
                  <a:lnTo>
                    <a:pt x="2200718" y="1389114"/>
                  </a:lnTo>
                  <a:lnTo>
                    <a:pt x="2282897" y="1404922"/>
                  </a:lnTo>
                  <a:lnTo>
                    <a:pt x="2355237" y="1418972"/>
                  </a:lnTo>
                  <a:lnTo>
                    <a:pt x="2421018" y="1431849"/>
                  </a:lnTo>
                  <a:lnTo>
                    <a:pt x="2482427" y="1443946"/>
                  </a:lnTo>
                  <a:lnTo>
                    <a:pt x="2535654" y="1452010"/>
                  </a:lnTo>
                  <a:lnTo>
                    <a:pt x="2627564" y="1460970"/>
                  </a:lnTo>
                  <a:lnTo>
                    <a:pt x="2709374" y="1469633"/>
                  </a:lnTo>
                  <a:lnTo>
                    <a:pt x="2802494" y="1486357"/>
                  </a:lnTo>
                  <a:lnTo>
                    <a:pt x="2866648" y="1503105"/>
                  </a:lnTo>
                  <a:lnTo>
                    <a:pt x="2937505" y="1523047"/>
                  </a:lnTo>
                  <a:lnTo>
                    <a:pt x="3004052" y="1541609"/>
                  </a:lnTo>
                  <a:lnTo>
                    <a:pt x="3067728" y="1559250"/>
                  </a:lnTo>
                  <a:lnTo>
                    <a:pt x="3129488" y="1576277"/>
                  </a:lnTo>
                  <a:lnTo>
                    <a:pt x="3212154" y="1599876"/>
                  </a:lnTo>
                  <a:lnTo>
                    <a:pt x="3302345" y="1627713"/>
                  </a:lnTo>
                  <a:lnTo>
                    <a:pt x="3386414" y="1648835"/>
                  </a:lnTo>
                  <a:lnTo>
                    <a:pt x="3469838" y="1659775"/>
                  </a:lnTo>
                  <a:lnTo>
                    <a:pt x="3563019" y="1674134"/>
                  </a:lnTo>
                  <a:lnTo>
                    <a:pt x="3656365" y="1694713"/>
                  </a:lnTo>
                  <a:lnTo>
                    <a:pt x="3708985" y="1727202"/>
                  </a:lnTo>
                  <a:lnTo>
                    <a:pt x="3792183" y="1794281"/>
                  </a:lnTo>
                  <a:lnTo>
                    <a:pt x="3884642" y="1878902"/>
                  </a:lnTo>
                  <a:lnTo>
                    <a:pt x="3939350" y="1929824"/>
                  </a:lnTo>
                  <a:lnTo>
                    <a:pt x="4027780" y="1967830"/>
                  </a:lnTo>
                  <a:lnTo>
                    <a:pt x="4120260" y="1999991"/>
                  </a:lnTo>
                  <a:lnTo>
                    <a:pt x="4169359" y="2021111"/>
                  </a:lnTo>
                </a:path>
              </a:pathLst>
            </a:custGeom>
            <a:ln w="533699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-1330970" y="0"/>
              <a:ext cx="9840774" cy="6072394"/>
            </a:xfrm>
            <a:custGeom>
              <a:avLst/>
              <a:gdLst/>
              <a:ahLst/>
              <a:cxnLst/>
              <a:rect l="0" t="0" r="0" b="0"/>
              <a:pathLst>
                <a:path w="9840774" h="6072394">
                  <a:moveTo>
                    <a:pt x="6255710" y="4824914"/>
                  </a:moveTo>
                  <a:lnTo>
                    <a:pt x="6184522" y="4780934"/>
                  </a:lnTo>
                  <a:lnTo>
                    <a:pt x="6104888" y="4698087"/>
                  </a:lnTo>
                  <a:lnTo>
                    <a:pt x="6014641" y="4619623"/>
                  </a:lnTo>
                  <a:lnTo>
                    <a:pt x="5925075" y="4540842"/>
                  </a:lnTo>
                  <a:lnTo>
                    <a:pt x="5869658" y="4489660"/>
                  </a:lnTo>
                  <a:lnTo>
                    <a:pt x="5782886" y="4439005"/>
                  </a:lnTo>
                  <a:lnTo>
                    <a:pt x="5713835" y="4375386"/>
                  </a:lnTo>
                  <a:lnTo>
                    <a:pt x="5643907" y="4294211"/>
                  </a:lnTo>
                  <a:lnTo>
                    <a:pt x="5553297" y="4214277"/>
                  </a:lnTo>
                  <a:lnTo>
                    <a:pt x="5465114" y="4146033"/>
                  </a:lnTo>
                  <a:lnTo>
                    <a:pt x="5422846" y="4109411"/>
                  </a:lnTo>
                  <a:lnTo>
                    <a:pt x="5360335" y="4033080"/>
                  </a:lnTo>
                  <a:lnTo>
                    <a:pt x="5269019" y="3946673"/>
                  </a:lnTo>
                  <a:lnTo>
                    <a:pt x="5188562" y="3872851"/>
                  </a:lnTo>
                  <a:lnTo>
                    <a:pt x="5094429" y="3796176"/>
                  </a:lnTo>
                  <a:lnTo>
                    <a:pt x="5012248" y="3745207"/>
                  </a:lnTo>
                  <a:lnTo>
                    <a:pt x="4921895" y="3689106"/>
                  </a:lnTo>
                  <a:lnTo>
                    <a:pt x="4855390" y="3649521"/>
                  </a:lnTo>
                  <a:lnTo>
                    <a:pt x="4770357" y="3609252"/>
                  </a:lnTo>
                  <a:lnTo>
                    <a:pt x="4682508" y="3579029"/>
                  </a:lnTo>
                  <a:lnTo>
                    <a:pt x="4605534" y="3547766"/>
                  </a:lnTo>
                  <a:lnTo>
                    <a:pt x="4514270" y="3514612"/>
                  </a:lnTo>
                  <a:lnTo>
                    <a:pt x="4422865" y="3487382"/>
                  </a:lnTo>
                  <a:lnTo>
                    <a:pt x="4330619" y="3460931"/>
                  </a:lnTo>
                  <a:lnTo>
                    <a:pt x="4240169" y="3422079"/>
                  </a:lnTo>
                  <a:lnTo>
                    <a:pt x="4158874" y="3398367"/>
                  </a:lnTo>
                  <a:lnTo>
                    <a:pt x="4068631" y="3387637"/>
                  </a:lnTo>
                  <a:lnTo>
                    <a:pt x="3997535" y="3373470"/>
                  </a:lnTo>
                  <a:lnTo>
                    <a:pt x="3906252" y="3349571"/>
                  </a:lnTo>
                  <a:lnTo>
                    <a:pt x="3814511" y="3324879"/>
                  </a:lnTo>
                  <a:lnTo>
                    <a:pt x="3736768" y="3303097"/>
                  </a:lnTo>
                  <a:lnTo>
                    <a:pt x="3666314" y="3295561"/>
                  </a:lnTo>
                  <a:lnTo>
                    <a:pt x="3589849" y="3293328"/>
                  </a:lnTo>
                  <a:lnTo>
                    <a:pt x="3494829" y="3284280"/>
                  </a:lnTo>
                  <a:lnTo>
                    <a:pt x="3403085" y="3265494"/>
                  </a:lnTo>
                  <a:lnTo>
                    <a:pt x="3334250" y="3240198"/>
                  </a:lnTo>
                  <a:lnTo>
                    <a:pt x="3254049" y="3204309"/>
                  </a:lnTo>
                  <a:lnTo>
                    <a:pt x="3186024" y="3172718"/>
                  </a:lnTo>
                  <a:lnTo>
                    <a:pt x="3126096" y="3141069"/>
                  </a:lnTo>
                  <a:lnTo>
                    <a:pt x="3088240" y="3123318"/>
                  </a:lnTo>
                  <a:lnTo>
                    <a:pt x="3001933" y="3036872"/>
                  </a:lnTo>
                  <a:lnTo>
                    <a:pt x="2943955" y="2955261"/>
                  </a:lnTo>
                  <a:lnTo>
                    <a:pt x="2881217" y="2863778"/>
                  </a:lnTo>
                  <a:lnTo>
                    <a:pt x="2831681" y="2781213"/>
                  </a:lnTo>
                  <a:lnTo>
                    <a:pt x="2797598" y="2702874"/>
                  </a:lnTo>
                  <a:lnTo>
                    <a:pt x="2766109" y="2635986"/>
                  </a:lnTo>
                  <a:lnTo>
                    <a:pt x="2728709" y="2554764"/>
                  </a:lnTo>
                  <a:lnTo>
                    <a:pt x="2692191" y="2474779"/>
                  </a:lnTo>
                  <a:lnTo>
                    <a:pt x="2653649" y="2392027"/>
                  </a:lnTo>
                  <a:lnTo>
                    <a:pt x="2624009" y="2311314"/>
                  </a:lnTo>
                  <a:lnTo>
                    <a:pt x="2609637" y="2228272"/>
                  </a:lnTo>
                  <a:lnTo>
                    <a:pt x="2605043" y="2144251"/>
                  </a:lnTo>
                  <a:lnTo>
                    <a:pt x="2593732" y="2060036"/>
                  </a:lnTo>
                  <a:lnTo>
                    <a:pt x="2595998" y="2001529"/>
                  </a:lnTo>
                  <a:lnTo>
                    <a:pt x="2617383" y="1918470"/>
                  </a:lnTo>
                  <a:lnTo>
                    <a:pt x="2634410" y="1872395"/>
                  </a:lnTo>
                  <a:lnTo>
                    <a:pt x="2681895" y="1790012"/>
                  </a:lnTo>
                  <a:lnTo>
                    <a:pt x="2733177" y="1712274"/>
                  </a:lnTo>
                  <a:lnTo>
                    <a:pt x="2763488" y="1628762"/>
                  </a:lnTo>
                  <a:lnTo>
                    <a:pt x="2776650" y="1548276"/>
                  </a:lnTo>
                  <a:lnTo>
                    <a:pt x="2791969" y="1456260"/>
                  </a:lnTo>
                  <a:lnTo>
                    <a:pt x="2794955" y="1374739"/>
                  </a:lnTo>
                  <a:lnTo>
                    <a:pt x="2797300" y="1292774"/>
                  </a:lnTo>
                  <a:lnTo>
                    <a:pt x="2817661" y="1207796"/>
                  </a:lnTo>
                  <a:lnTo>
                    <a:pt x="2830653" y="1131257"/>
                  </a:lnTo>
                  <a:lnTo>
                    <a:pt x="2869109" y="1053202"/>
                  </a:lnTo>
                  <a:lnTo>
                    <a:pt x="2903037" y="978163"/>
                  </a:lnTo>
                  <a:lnTo>
                    <a:pt x="2941792" y="897477"/>
                  </a:lnTo>
                  <a:lnTo>
                    <a:pt x="2973874" y="804386"/>
                  </a:lnTo>
                  <a:lnTo>
                    <a:pt x="3000964" y="713521"/>
                  </a:lnTo>
                  <a:lnTo>
                    <a:pt x="3030509" y="632140"/>
                  </a:lnTo>
                  <a:lnTo>
                    <a:pt x="3044927" y="548447"/>
                  </a:lnTo>
                  <a:lnTo>
                    <a:pt x="3047776" y="464297"/>
                  </a:lnTo>
                  <a:lnTo>
                    <a:pt x="3048269" y="391757"/>
                  </a:lnTo>
                  <a:lnTo>
                    <a:pt x="3048415" y="308237"/>
                  </a:lnTo>
                  <a:lnTo>
                    <a:pt x="3048458" y="232582"/>
                  </a:lnTo>
                  <a:lnTo>
                    <a:pt x="3048464" y="209767"/>
                  </a:lnTo>
                  <a:lnTo>
                    <a:pt x="3037936" y="194558"/>
                  </a:lnTo>
                  <a:lnTo>
                    <a:pt x="3020384" y="184418"/>
                  </a:lnTo>
                  <a:lnTo>
                    <a:pt x="2945358" y="170148"/>
                  </a:lnTo>
                  <a:lnTo>
                    <a:pt x="2865783" y="165919"/>
                  </a:lnTo>
                  <a:lnTo>
                    <a:pt x="2793052" y="164667"/>
                  </a:lnTo>
                  <a:lnTo>
                    <a:pt x="2747120" y="167884"/>
                  </a:lnTo>
                  <a:lnTo>
                    <a:pt x="2652021" y="208151"/>
                  </a:lnTo>
                  <a:lnTo>
                    <a:pt x="2566473" y="248773"/>
                  </a:lnTo>
                  <a:lnTo>
                    <a:pt x="2517118" y="281866"/>
                  </a:lnTo>
                  <a:lnTo>
                    <a:pt x="2459751" y="371911"/>
                  </a:lnTo>
                  <a:lnTo>
                    <a:pt x="2419495" y="462211"/>
                  </a:lnTo>
                  <a:lnTo>
                    <a:pt x="2379194" y="548495"/>
                  </a:lnTo>
                  <a:lnTo>
                    <a:pt x="2358379" y="622861"/>
                  </a:lnTo>
                  <a:lnTo>
                    <a:pt x="2343696" y="711617"/>
                  </a:lnTo>
                  <a:lnTo>
                    <a:pt x="2340261" y="773771"/>
                  </a:lnTo>
                  <a:lnTo>
                    <a:pt x="2343009" y="863805"/>
                  </a:lnTo>
                  <a:lnTo>
                    <a:pt x="2354941" y="939635"/>
                  </a:lnTo>
                  <a:lnTo>
                    <a:pt x="2369594" y="1017693"/>
                  </a:lnTo>
                  <a:lnTo>
                    <a:pt x="2380372" y="1091730"/>
                  </a:lnTo>
                  <a:lnTo>
                    <a:pt x="2384015" y="1179655"/>
                  </a:lnTo>
                  <a:lnTo>
                    <a:pt x="2389580" y="1192244"/>
                  </a:lnTo>
                  <a:lnTo>
                    <a:pt x="2398556" y="1198881"/>
                  </a:lnTo>
                  <a:lnTo>
                    <a:pt x="2409807" y="1201550"/>
                  </a:lnTo>
                  <a:lnTo>
                    <a:pt x="2445714" y="1176428"/>
                  </a:lnTo>
                  <a:lnTo>
                    <a:pt x="2515123" y="1091253"/>
                  </a:lnTo>
                  <a:lnTo>
                    <a:pt x="2549281" y="1030271"/>
                  </a:lnTo>
                  <a:lnTo>
                    <a:pt x="2586114" y="959867"/>
                  </a:lnTo>
                  <a:lnTo>
                    <a:pt x="2620038" y="893467"/>
                  </a:lnTo>
                  <a:lnTo>
                    <a:pt x="2660358" y="805255"/>
                  </a:lnTo>
                  <a:lnTo>
                    <a:pt x="2702928" y="715141"/>
                  </a:lnTo>
                  <a:lnTo>
                    <a:pt x="2740507" y="621733"/>
                  </a:lnTo>
                  <a:lnTo>
                    <a:pt x="2795518" y="533648"/>
                  </a:lnTo>
                  <a:lnTo>
                    <a:pt x="2837332" y="460853"/>
                  </a:lnTo>
                  <a:lnTo>
                    <a:pt x="2879519" y="369397"/>
                  </a:lnTo>
                  <a:lnTo>
                    <a:pt x="2905158" y="280104"/>
                  </a:lnTo>
                  <a:lnTo>
                    <a:pt x="2914561" y="219190"/>
                  </a:lnTo>
                  <a:lnTo>
                    <a:pt x="2918740" y="145304"/>
                  </a:lnTo>
                  <a:lnTo>
                    <a:pt x="2929480" y="58301"/>
                  </a:lnTo>
                  <a:lnTo>
                    <a:pt x="2943510" y="19964"/>
                  </a:lnTo>
                  <a:lnTo>
                    <a:pt x="2954428" y="0"/>
                  </a:lnTo>
                  <a:lnTo>
                    <a:pt x="2947576" y="8681"/>
                  </a:lnTo>
                  <a:lnTo>
                    <a:pt x="2904787" y="101449"/>
                  </a:lnTo>
                  <a:lnTo>
                    <a:pt x="2853423" y="195479"/>
                  </a:lnTo>
                  <a:lnTo>
                    <a:pt x="2800930" y="288072"/>
                  </a:lnTo>
                  <a:lnTo>
                    <a:pt x="2747962" y="365857"/>
                  </a:lnTo>
                  <a:lnTo>
                    <a:pt x="2701870" y="448840"/>
                  </a:lnTo>
                  <a:lnTo>
                    <a:pt x="2639257" y="541282"/>
                  </a:lnTo>
                  <a:lnTo>
                    <a:pt x="2622007" y="574013"/>
                  </a:lnTo>
                  <a:lnTo>
                    <a:pt x="2603513" y="666301"/>
                  </a:lnTo>
                  <a:lnTo>
                    <a:pt x="2568569" y="759119"/>
                  </a:lnTo>
                  <a:lnTo>
                    <a:pt x="2538242" y="851184"/>
                  </a:lnTo>
                  <a:lnTo>
                    <a:pt x="2522017" y="929458"/>
                  </a:lnTo>
                  <a:lnTo>
                    <a:pt x="2514478" y="1002585"/>
                  </a:lnTo>
                  <a:lnTo>
                    <a:pt x="2512245" y="1077111"/>
                  </a:lnTo>
                  <a:lnTo>
                    <a:pt x="2511491" y="1152516"/>
                  </a:lnTo>
                  <a:lnTo>
                    <a:pt x="2511321" y="1061078"/>
                  </a:lnTo>
                  <a:lnTo>
                    <a:pt x="2511310" y="971364"/>
                  </a:lnTo>
                  <a:lnTo>
                    <a:pt x="2513061" y="887631"/>
                  </a:lnTo>
                  <a:lnTo>
                    <a:pt x="2523918" y="807232"/>
                  </a:lnTo>
                  <a:lnTo>
                    <a:pt x="2538253" y="731331"/>
                  </a:lnTo>
                  <a:lnTo>
                    <a:pt x="2558824" y="652043"/>
                  </a:lnTo>
                  <a:lnTo>
                    <a:pt x="2579219" y="594845"/>
                  </a:lnTo>
                  <a:lnTo>
                    <a:pt x="2638112" y="500966"/>
                  </a:lnTo>
                  <a:lnTo>
                    <a:pt x="2714975" y="423806"/>
                  </a:lnTo>
                  <a:lnTo>
                    <a:pt x="2793425" y="362205"/>
                  </a:lnTo>
                  <a:lnTo>
                    <a:pt x="2875770" y="307088"/>
                  </a:lnTo>
                  <a:lnTo>
                    <a:pt x="2958441" y="257278"/>
                  </a:lnTo>
                  <a:lnTo>
                    <a:pt x="3034658" y="245929"/>
                  </a:lnTo>
                  <a:lnTo>
                    <a:pt x="3125718" y="235300"/>
                  </a:lnTo>
                  <a:lnTo>
                    <a:pt x="3219017" y="229696"/>
                  </a:lnTo>
                  <a:lnTo>
                    <a:pt x="3299325" y="228035"/>
                  </a:lnTo>
                  <a:lnTo>
                    <a:pt x="3392880" y="216616"/>
                  </a:lnTo>
                  <a:lnTo>
                    <a:pt x="3477038" y="213042"/>
                  </a:lnTo>
                  <a:lnTo>
                    <a:pt x="3558343" y="211983"/>
                  </a:lnTo>
                  <a:lnTo>
                    <a:pt x="3638024" y="211669"/>
                  </a:lnTo>
                  <a:lnTo>
                    <a:pt x="3718978" y="211576"/>
                  </a:lnTo>
                  <a:lnTo>
                    <a:pt x="3808892" y="215059"/>
                  </a:lnTo>
                  <a:lnTo>
                    <a:pt x="3903996" y="236767"/>
                  </a:lnTo>
                  <a:lnTo>
                    <a:pt x="3973486" y="255519"/>
                  </a:lnTo>
                  <a:lnTo>
                    <a:pt x="4040651" y="270875"/>
                  </a:lnTo>
                  <a:lnTo>
                    <a:pt x="4107366" y="283551"/>
                  </a:lnTo>
                  <a:lnTo>
                    <a:pt x="4177978" y="295037"/>
                  </a:lnTo>
                  <a:lnTo>
                    <a:pt x="4261656" y="319760"/>
                  </a:lnTo>
                  <a:lnTo>
                    <a:pt x="4339309" y="340934"/>
                  </a:lnTo>
                  <a:lnTo>
                    <a:pt x="4409519" y="349939"/>
                  </a:lnTo>
                  <a:lnTo>
                    <a:pt x="4491568" y="352606"/>
                  </a:lnTo>
                  <a:lnTo>
                    <a:pt x="4579326" y="364366"/>
                  </a:lnTo>
                  <a:lnTo>
                    <a:pt x="4652086" y="369755"/>
                  </a:lnTo>
                  <a:lnTo>
                    <a:pt x="4727478" y="379934"/>
                  </a:lnTo>
                  <a:lnTo>
                    <a:pt x="4817890" y="383730"/>
                  </a:lnTo>
                  <a:lnTo>
                    <a:pt x="4877607" y="384263"/>
                  </a:lnTo>
                  <a:lnTo>
                    <a:pt x="4947262" y="384618"/>
                  </a:lnTo>
                  <a:lnTo>
                    <a:pt x="5027052" y="386610"/>
                  </a:lnTo>
                  <a:lnTo>
                    <a:pt x="5113599" y="389694"/>
                  </a:lnTo>
                  <a:lnTo>
                    <a:pt x="5204651" y="393505"/>
                  </a:lnTo>
                  <a:lnTo>
                    <a:pt x="5274130" y="396046"/>
                  </a:lnTo>
                  <a:lnTo>
                    <a:pt x="5329226" y="397740"/>
                  </a:lnTo>
                  <a:lnTo>
                    <a:pt x="5417361" y="401377"/>
                  </a:lnTo>
                  <a:lnTo>
                    <a:pt x="5497493" y="408846"/>
                  </a:lnTo>
                  <a:lnTo>
                    <a:pt x="5569388" y="413335"/>
                  </a:lnTo>
                  <a:lnTo>
                    <a:pt x="5652249" y="415330"/>
                  </a:lnTo>
                  <a:lnTo>
                    <a:pt x="5711209" y="415863"/>
                  </a:lnTo>
                  <a:lnTo>
                    <a:pt x="5776849" y="416217"/>
                  </a:lnTo>
                  <a:lnTo>
                    <a:pt x="5839918" y="416454"/>
                  </a:lnTo>
                  <a:lnTo>
                    <a:pt x="5901275" y="416611"/>
                  </a:lnTo>
                  <a:lnTo>
                    <a:pt x="5961490" y="416716"/>
                  </a:lnTo>
                  <a:lnTo>
                    <a:pt x="6040253" y="416787"/>
                  </a:lnTo>
                  <a:lnTo>
                    <a:pt x="6131382" y="416833"/>
                  </a:lnTo>
                  <a:lnTo>
                    <a:pt x="6230755" y="416865"/>
                  </a:lnTo>
                  <a:lnTo>
                    <a:pt x="6318069" y="418641"/>
                  </a:lnTo>
                  <a:lnTo>
                    <a:pt x="6397344" y="421580"/>
                  </a:lnTo>
                  <a:lnTo>
                    <a:pt x="6471260" y="425296"/>
                  </a:lnTo>
                  <a:lnTo>
                    <a:pt x="6531070" y="427772"/>
                  </a:lnTo>
                  <a:lnTo>
                    <a:pt x="6625612" y="430524"/>
                  </a:lnTo>
                  <a:lnTo>
                    <a:pt x="6707421" y="431748"/>
                  </a:lnTo>
                  <a:lnTo>
                    <a:pt x="6786498" y="432291"/>
                  </a:lnTo>
                  <a:lnTo>
                    <a:pt x="6868454" y="432533"/>
                  </a:lnTo>
                  <a:lnTo>
                    <a:pt x="6920504" y="434353"/>
                  </a:lnTo>
                  <a:lnTo>
                    <a:pt x="6979780" y="437322"/>
                  </a:lnTo>
                  <a:lnTo>
                    <a:pt x="7043874" y="441056"/>
                  </a:lnTo>
                  <a:lnTo>
                    <a:pt x="7105913" y="443546"/>
                  </a:lnTo>
                  <a:lnTo>
                    <a:pt x="7166583" y="445206"/>
                  </a:lnTo>
                  <a:lnTo>
                    <a:pt x="7226340" y="446312"/>
                  </a:lnTo>
                  <a:lnTo>
                    <a:pt x="7283733" y="448805"/>
                  </a:lnTo>
                  <a:lnTo>
                    <a:pt x="7339549" y="452223"/>
                  </a:lnTo>
                  <a:lnTo>
                    <a:pt x="7394314" y="456257"/>
                  </a:lnTo>
                  <a:lnTo>
                    <a:pt x="7450135" y="458946"/>
                  </a:lnTo>
                  <a:lnTo>
                    <a:pt x="7506658" y="460739"/>
                  </a:lnTo>
                  <a:lnTo>
                    <a:pt x="7563650" y="461934"/>
                  </a:lnTo>
                  <a:lnTo>
                    <a:pt x="7650381" y="463262"/>
                  </a:lnTo>
                  <a:lnTo>
                    <a:pt x="7725208" y="463852"/>
                  </a:lnTo>
                  <a:lnTo>
                    <a:pt x="7811129" y="464115"/>
                  </a:lnTo>
                  <a:lnTo>
                    <a:pt x="7901981" y="464231"/>
                  </a:lnTo>
                  <a:lnTo>
                    <a:pt x="7989755" y="464283"/>
                  </a:lnTo>
                  <a:lnTo>
                    <a:pt x="8063876" y="464306"/>
                  </a:lnTo>
                  <a:lnTo>
                    <a:pt x="8110675" y="467823"/>
                  </a:lnTo>
                  <a:lnTo>
                    <a:pt x="8164697" y="473679"/>
                  </a:lnTo>
                  <a:lnTo>
                    <a:pt x="8223531" y="481094"/>
                  </a:lnTo>
                  <a:lnTo>
                    <a:pt x="8287332" y="489548"/>
                  </a:lnTo>
                  <a:lnTo>
                    <a:pt x="8354441" y="498695"/>
                  </a:lnTo>
                  <a:lnTo>
                    <a:pt x="8423757" y="508304"/>
                  </a:lnTo>
                  <a:lnTo>
                    <a:pt x="8491033" y="519976"/>
                  </a:lnTo>
                  <a:lnTo>
                    <a:pt x="8556949" y="533024"/>
                  </a:lnTo>
                  <a:lnTo>
                    <a:pt x="8621959" y="546989"/>
                  </a:lnTo>
                  <a:lnTo>
                    <a:pt x="8712917" y="562506"/>
                  </a:lnTo>
                  <a:lnTo>
                    <a:pt x="8778506" y="569402"/>
                  </a:lnTo>
                  <a:lnTo>
                    <a:pt x="8864778" y="573285"/>
                  </a:lnTo>
                  <a:lnTo>
                    <a:pt x="8945929" y="574435"/>
                  </a:lnTo>
                  <a:lnTo>
                    <a:pt x="9036096" y="574776"/>
                  </a:lnTo>
                  <a:lnTo>
                    <a:pt x="9128701" y="574855"/>
                  </a:lnTo>
                  <a:lnTo>
                    <a:pt x="9210818" y="579572"/>
                  </a:lnTo>
                  <a:lnTo>
                    <a:pt x="9278913" y="585764"/>
                  </a:lnTo>
                  <a:lnTo>
                    <a:pt x="9356728" y="589250"/>
                  </a:lnTo>
                  <a:lnTo>
                    <a:pt x="9436543" y="590283"/>
                  </a:lnTo>
                  <a:lnTo>
                    <a:pt x="9526109" y="590525"/>
                  </a:lnTo>
                  <a:lnTo>
                    <a:pt x="9597515" y="590632"/>
                  </a:lnTo>
                  <a:lnTo>
                    <a:pt x="9677193" y="590693"/>
                  </a:lnTo>
                  <a:lnTo>
                    <a:pt x="9767024" y="590713"/>
                  </a:lnTo>
                  <a:lnTo>
                    <a:pt x="9840097" y="588962"/>
                  </a:lnTo>
                  <a:lnTo>
                    <a:pt x="9840773" y="586036"/>
                  </a:lnTo>
                  <a:lnTo>
                    <a:pt x="9823968" y="576349"/>
                  </a:lnTo>
                  <a:lnTo>
                    <a:pt x="9736980" y="536841"/>
                  </a:lnTo>
                  <a:lnTo>
                    <a:pt x="9649466" y="503366"/>
                  </a:lnTo>
                  <a:lnTo>
                    <a:pt x="9556830" y="477648"/>
                  </a:lnTo>
                  <a:lnTo>
                    <a:pt x="9462673" y="443110"/>
                  </a:lnTo>
                  <a:lnTo>
                    <a:pt x="9394360" y="414520"/>
                  </a:lnTo>
                  <a:lnTo>
                    <a:pt x="9311334" y="384259"/>
                  </a:lnTo>
                  <a:lnTo>
                    <a:pt x="9240494" y="367298"/>
                  </a:lnTo>
                  <a:lnTo>
                    <a:pt x="9160630" y="353069"/>
                  </a:lnTo>
                  <a:lnTo>
                    <a:pt x="9078076" y="340921"/>
                  </a:lnTo>
                  <a:lnTo>
                    <a:pt x="9006788" y="338817"/>
                  </a:lnTo>
                  <a:lnTo>
                    <a:pt x="8930075" y="338193"/>
                  </a:lnTo>
                  <a:lnTo>
                    <a:pt x="8838132" y="337983"/>
                  </a:lnTo>
                  <a:lnTo>
                    <a:pt x="8747672" y="337941"/>
                  </a:lnTo>
                  <a:lnTo>
                    <a:pt x="8671707" y="337934"/>
                  </a:lnTo>
                  <a:lnTo>
                    <a:pt x="8588929" y="333250"/>
                  </a:lnTo>
                  <a:lnTo>
                    <a:pt x="8497694" y="325426"/>
                  </a:lnTo>
                  <a:lnTo>
                    <a:pt x="8403953" y="323107"/>
                  </a:lnTo>
                  <a:lnTo>
                    <a:pt x="8309471" y="322421"/>
                  </a:lnTo>
                  <a:lnTo>
                    <a:pt x="8224131" y="322217"/>
                  </a:lnTo>
                  <a:lnTo>
                    <a:pt x="8149692" y="322157"/>
                  </a:lnTo>
                  <a:lnTo>
                    <a:pt x="8072046" y="322139"/>
                  </a:lnTo>
                  <a:lnTo>
                    <a:pt x="7993450" y="317452"/>
                  </a:lnTo>
                  <a:lnTo>
                    <a:pt x="7932104" y="309519"/>
                  </a:lnTo>
                  <a:lnTo>
                    <a:pt x="7846322" y="300141"/>
                  </a:lnTo>
                  <a:lnTo>
                    <a:pt x="7754363" y="285441"/>
                  </a:lnTo>
                  <a:lnTo>
                    <a:pt x="7664340" y="267204"/>
                  </a:lnTo>
                  <a:lnTo>
                    <a:pt x="7583368" y="247396"/>
                  </a:lnTo>
                  <a:lnTo>
                    <a:pt x="7501739" y="231570"/>
                  </a:lnTo>
                  <a:lnTo>
                    <a:pt x="7409870" y="218685"/>
                  </a:lnTo>
                  <a:lnTo>
                    <a:pt x="7353422" y="212791"/>
                  </a:lnTo>
                  <a:lnTo>
                    <a:pt x="7292969" y="207107"/>
                  </a:lnTo>
                  <a:lnTo>
                    <a:pt x="7197711" y="200790"/>
                  </a:lnTo>
                  <a:lnTo>
                    <a:pt x="7111488" y="196228"/>
                  </a:lnTo>
                  <a:lnTo>
                    <a:pt x="7061461" y="192554"/>
                  </a:lnTo>
                  <a:lnTo>
                    <a:pt x="7008800" y="188348"/>
                  </a:lnTo>
                  <a:lnTo>
                    <a:pt x="6956138" y="185545"/>
                  </a:lnTo>
                  <a:lnTo>
                    <a:pt x="6903475" y="183676"/>
                  </a:lnTo>
                  <a:lnTo>
                    <a:pt x="6850811" y="182430"/>
                  </a:lnTo>
                  <a:lnTo>
                    <a:pt x="6796392" y="181599"/>
                  </a:lnTo>
                  <a:lnTo>
                    <a:pt x="6740802" y="181046"/>
                  </a:lnTo>
                  <a:lnTo>
                    <a:pt x="6684433" y="180677"/>
                  </a:lnTo>
                  <a:lnTo>
                    <a:pt x="6629298" y="178675"/>
                  </a:lnTo>
                  <a:lnTo>
                    <a:pt x="6574987" y="175585"/>
                  </a:lnTo>
                  <a:lnTo>
                    <a:pt x="6521226" y="171770"/>
                  </a:lnTo>
                  <a:lnTo>
                    <a:pt x="6438084" y="162849"/>
                  </a:lnTo>
                  <a:lnTo>
                    <a:pt x="6363097" y="154788"/>
                  </a:lnTo>
                  <a:lnTo>
                    <a:pt x="6271254" y="151206"/>
                  </a:lnTo>
                  <a:lnTo>
                    <a:pt x="6181282" y="149614"/>
                  </a:lnTo>
                  <a:lnTo>
                    <a:pt x="6092726" y="148906"/>
                  </a:lnTo>
                  <a:lnTo>
                    <a:pt x="6000704" y="148591"/>
                  </a:lnTo>
                  <a:lnTo>
                    <a:pt x="5916504" y="143770"/>
                  </a:lnTo>
                  <a:lnTo>
                    <a:pt x="5843388" y="137531"/>
                  </a:lnTo>
                  <a:lnTo>
                    <a:pt x="5750458" y="134019"/>
                  </a:lnTo>
                  <a:lnTo>
                    <a:pt x="5657825" y="133198"/>
                  </a:lnTo>
                  <a:lnTo>
                    <a:pt x="5609599" y="140000"/>
                  </a:lnTo>
                  <a:lnTo>
                    <a:pt x="5561650" y="151558"/>
                  </a:lnTo>
                  <a:lnTo>
                    <a:pt x="5513884" y="166284"/>
                  </a:lnTo>
                  <a:lnTo>
                    <a:pt x="5418680" y="196691"/>
                  </a:lnTo>
                  <a:lnTo>
                    <a:pt x="5323704" y="227760"/>
                  </a:lnTo>
                  <a:lnTo>
                    <a:pt x="5228828" y="259123"/>
                  </a:lnTo>
                  <a:lnTo>
                    <a:pt x="5143360" y="290617"/>
                  </a:lnTo>
                  <a:lnTo>
                    <a:pt x="5071435" y="320413"/>
                  </a:lnTo>
                  <a:lnTo>
                    <a:pt x="4997823" y="358682"/>
                  </a:lnTo>
                  <a:lnTo>
                    <a:pt x="4914962" y="407861"/>
                  </a:lnTo>
                  <a:lnTo>
                    <a:pt x="4836509" y="458540"/>
                  </a:lnTo>
                  <a:lnTo>
                    <a:pt x="4745452" y="529514"/>
                  </a:lnTo>
                  <a:lnTo>
                    <a:pt x="4738032" y="548160"/>
                  </a:lnTo>
                  <a:lnTo>
                    <a:pt x="4743617" y="564101"/>
                  </a:lnTo>
                  <a:lnTo>
                    <a:pt x="4757874" y="578240"/>
                  </a:lnTo>
                  <a:lnTo>
                    <a:pt x="4801801" y="593950"/>
                  </a:lnTo>
                  <a:lnTo>
                    <a:pt x="4895111" y="612157"/>
                  </a:lnTo>
                  <a:lnTo>
                    <a:pt x="4971634" y="626579"/>
                  </a:lnTo>
                  <a:lnTo>
                    <a:pt x="5052458" y="632988"/>
                  </a:lnTo>
                  <a:lnTo>
                    <a:pt x="5102449" y="636453"/>
                  </a:lnTo>
                  <a:lnTo>
                    <a:pt x="5158597" y="640518"/>
                  </a:lnTo>
                  <a:lnTo>
                    <a:pt x="5218851" y="644984"/>
                  </a:lnTo>
                  <a:lnTo>
                    <a:pt x="5280085" y="649717"/>
                  </a:lnTo>
                  <a:lnTo>
                    <a:pt x="5341974" y="654627"/>
                  </a:lnTo>
                  <a:lnTo>
                    <a:pt x="5404298" y="659656"/>
                  </a:lnTo>
                  <a:lnTo>
                    <a:pt x="5466914" y="664765"/>
                  </a:lnTo>
                  <a:lnTo>
                    <a:pt x="5529723" y="669926"/>
                  </a:lnTo>
                  <a:lnTo>
                    <a:pt x="5592661" y="675122"/>
                  </a:lnTo>
                  <a:lnTo>
                    <a:pt x="5659196" y="680341"/>
                  </a:lnTo>
                  <a:lnTo>
                    <a:pt x="5728130" y="685576"/>
                  </a:lnTo>
                  <a:lnTo>
                    <a:pt x="5798662" y="690822"/>
                  </a:lnTo>
                  <a:lnTo>
                    <a:pt x="5870260" y="697830"/>
                  </a:lnTo>
                  <a:lnTo>
                    <a:pt x="5942569" y="706013"/>
                  </a:lnTo>
                  <a:lnTo>
                    <a:pt x="6015351" y="714979"/>
                  </a:lnTo>
                  <a:lnTo>
                    <a:pt x="6084937" y="720957"/>
                  </a:lnTo>
                  <a:lnTo>
                    <a:pt x="6152395" y="724942"/>
                  </a:lnTo>
                  <a:lnTo>
                    <a:pt x="6218431" y="727598"/>
                  </a:lnTo>
                  <a:lnTo>
                    <a:pt x="6301076" y="734636"/>
                  </a:lnTo>
                  <a:lnTo>
                    <a:pt x="6394793" y="744594"/>
                  </a:lnTo>
                  <a:lnTo>
                    <a:pt x="6495891" y="756499"/>
                  </a:lnTo>
                  <a:lnTo>
                    <a:pt x="6587866" y="766191"/>
                  </a:lnTo>
                  <a:lnTo>
                    <a:pt x="6673760" y="774408"/>
                  </a:lnTo>
                  <a:lnTo>
                    <a:pt x="6755598" y="781642"/>
                  </a:lnTo>
                  <a:lnTo>
                    <a:pt x="6818935" y="786464"/>
                  </a:lnTo>
                  <a:lnTo>
                    <a:pt x="6912715" y="791822"/>
                  </a:lnTo>
                  <a:lnTo>
                    <a:pt x="7002378" y="794204"/>
                  </a:lnTo>
                  <a:lnTo>
                    <a:pt x="7048406" y="794838"/>
                  </a:lnTo>
                  <a:lnTo>
                    <a:pt x="7101913" y="795262"/>
                  </a:lnTo>
                  <a:lnTo>
                    <a:pt x="7160405" y="795544"/>
                  </a:lnTo>
                  <a:lnTo>
                    <a:pt x="7222221" y="795732"/>
                  </a:lnTo>
                  <a:lnTo>
                    <a:pt x="7279231" y="795858"/>
                  </a:lnTo>
                  <a:lnTo>
                    <a:pt x="7333036" y="795941"/>
                  </a:lnTo>
                  <a:lnTo>
                    <a:pt x="7384705" y="795997"/>
                  </a:lnTo>
                  <a:lnTo>
                    <a:pt x="7456017" y="796034"/>
                  </a:lnTo>
                  <a:lnTo>
                    <a:pt x="7540423" y="796059"/>
                  </a:lnTo>
                  <a:lnTo>
                    <a:pt x="7633558" y="796075"/>
                  </a:lnTo>
                  <a:lnTo>
                    <a:pt x="7732514" y="796087"/>
                  </a:lnTo>
                  <a:lnTo>
                    <a:pt x="7835347" y="796094"/>
                  </a:lnTo>
                  <a:lnTo>
                    <a:pt x="7940768" y="796099"/>
                  </a:lnTo>
                  <a:lnTo>
                    <a:pt x="8025093" y="796102"/>
                  </a:lnTo>
                  <a:lnTo>
                    <a:pt x="8095354" y="796104"/>
                  </a:lnTo>
                  <a:lnTo>
                    <a:pt x="8156237" y="796106"/>
                  </a:lnTo>
                  <a:lnTo>
                    <a:pt x="8216137" y="796106"/>
                  </a:lnTo>
                  <a:lnTo>
                    <a:pt x="8275380" y="796107"/>
                  </a:lnTo>
                  <a:lnTo>
                    <a:pt x="8334185" y="796108"/>
                  </a:lnTo>
                  <a:lnTo>
                    <a:pt x="8418249" y="796108"/>
                  </a:lnTo>
                  <a:lnTo>
                    <a:pt x="8509734" y="796109"/>
                  </a:lnTo>
                  <a:lnTo>
                    <a:pt x="8592430" y="796109"/>
                  </a:lnTo>
                  <a:lnTo>
                    <a:pt x="8667840" y="796109"/>
                  </a:lnTo>
                  <a:lnTo>
                    <a:pt x="8756231" y="796109"/>
                  </a:lnTo>
                  <a:lnTo>
                    <a:pt x="8841308" y="796109"/>
                  </a:lnTo>
                  <a:lnTo>
                    <a:pt x="8925732" y="796109"/>
                  </a:lnTo>
                  <a:lnTo>
                    <a:pt x="9018412" y="796109"/>
                  </a:lnTo>
                  <a:lnTo>
                    <a:pt x="9106873" y="808722"/>
                  </a:lnTo>
                  <a:lnTo>
                    <a:pt x="9193238" y="833248"/>
                  </a:lnTo>
                  <a:lnTo>
                    <a:pt x="9233035" y="857241"/>
                  </a:lnTo>
                  <a:lnTo>
                    <a:pt x="9251338" y="881209"/>
                  </a:lnTo>
                  <a:lnTo>
                    <a:pt x="9277391" y="939507"/>
                  </a:lnTo>
                  <a:lnTo>
                    <a:pt x="9287603" y="1034643"/>
                  </a:lnTo>
                  <a:lnTo>
                    <a:pt x="9288846" y="1117665"/>
                  </a:lnTo>
                  <a:lnTo>
                    <a:pt x="9289091" y="1201683"/>
                  </a:lnTo>
                  <a:lnTo>
                    <a:pt x="9289140" y="1285897"/>
                  </a:lnTo>
                  <a:lnTo>
                    <a:pt x="9285635" y="1326266"/>
                  </a:lnTo>
                  <a:lnTo>
                    <a:pt x="9253559" y="1411355"/>
                  </a:lnTo>
                  <a:lnTo>
                    <a:pt x="9227961" y="1473538"/>
                  </a:lnTo>
                  <a:lnTo>
                    <a:pt x="9147540" y="1566555"/>
                  </a:lnTo>
                  <a:lnTo>
                    <a:pt x="9096128" y="1624202"/>
                  </a:lnTo>
                  <a:lnTo>
                    <a:pt x="9081651" y="1652171"/>
                  </a:lnTo>
                  <a:lnTo>
                    <a:pt x="9069765" y="1745832"/>
                  </a:lnTo>
                  <a:lnTo>
                    <a:pt x="9068319" y="1837062"/>
                  </a:lnTo>
                  <a:lnTo>
                    <a:pt x="9068034" y="1926992"/>
                  </a:lnTo>
                  <a:lnTo>
                    <a:pt x="9072659" y="2012375"/>
                  </a:lnTo>
                  <a:lnTo>
                    <a:pt x="9081570" y="2096858"/>
                  </a:lnTo>
                  <a:lnTo>
                    <a:pt x="9083112" y="2168481"/>
                  </a:lnTo>
                  <a:lnTo>
                    <a:pt x="9083571" y="2245292"/>
                  </a:lnTo>
                  <a:lnTo>
                    <a:pt x="9083725" y="2339024"/>
                  </a:lnTo>
                  <a:lnTo>
                    <a:pt x="9083751" y="2412660"/>
                  </a:lnTo>
                  <a:lnTo>
                    <a:pt x="9083761" y="2506020"/>
                  </a:lnTo>
                  <a:lnTo>
                    <a:pt x="9083763" y="2600077"/>
                  </a:lnTo>
                  <a:lnTo>
                    <a:pt x="9094620" y="2686274"/>
                  </a:lnTo>
                  <a:lnTo>
                    <a:pt x="9103266" y="2766238"/>
                  </a:lnTo>
                  <a:lnTo>
                    <a:pt x="9126382" y="2849380"/>
                  </a:lnTo>
                  <a:lnTo>
                    <a:pt x="9152290" y="2937311"/>
                  </a:lnTo>
                  <a:lnTo>
                    <a:pt x="9178565" y="3022814"/>
                  </a:lnTo>
                  <a:lnTo>
                    <a:pt x="9189679" y="3075587"/>
                  </a:lnTo>
                  <a:lnTo>
                    <a:pt x="9193433" y="3156329"/>
                  </a:lnTo>
                  <a:lnTo>
                    <a:pt x="9205033" y="3239895"/>
                  </a:lnTo>
                  <a:lnTo>
                    <a:pt x="9209144" y="3324020"/>
                  </a:lnTo>
                  <a:lnTo>
                    <a:pt x="9220880" y="3418461"/>
                  </a:lnTo>
                  <a:lnTo>
                    <a:pt x="9224954" y="3498755"/>
                  </a:lnTo>
                  <a:lnTo>
                    <a:pt x="9225757" y="3590621"/>
                  </a:lnTo>
                  <a:lnTo>
                    <a:pt x="9211547" y="3680677"/>
                  </a:lnTo>
                  <a:lnTo>
                    <a:pt x="9181433" y="3766084"/>
                  </a:lnTo>
                  <a:lnTo>
                    <a:pt x="9166447" y="3850572"/>
                  </a:lnTo>
                  <a:lnTo>
                    <a:pt x="9150874" y="3936635"/>
                  </a:lnTo>
                  <a:lnTo>
                    <a:pt x="9130893" y="4026975"/>
                  </a:lnTo>
                  <a:lnTo>
                    <a:pt x="9108304" y="4100610"/>
                  </a:lnTo>
                  <a:lnTo>
                    <a:pt x="9122471" y="4038874"/>
                  </a:lnTo>
                  <a:lnTo>
                    <a:pt x="9167283" y="3950814"/>
                  </a:lnTo>
                  <a:lnTo>
                    <a:pt x="9245337" y="3858910"/>
                  </a:lnTo>
                  <a:lnTo>
                    <a:pt x="9333158" y="3765155"/>
                  </a:lnTo>
                  <a:lnTo>
                    <a:pt x="9387011" y="3676351"/>
                  </a:lnTo>
                  <a:lnTo>
                    <a:pt x="9414070" y="3599955"/>
                  </a:lnTo>
                  <a:lnTo>
                    <a:pt x="9427178" y="3523880"/>
                  </a:lnTo>
                  <a:lnTo>
                    <a:pt x="9435588" y="3451983"/>
                  </a:lnTo>
                  <a:lnTo>
                    <a:pt x="9444707" y="3367187"/>
                  </a:lnTo>
                  <a:lnTo>
                    <a:pt x="9450786" y="3287834"/>
                  </a:lnTo>
                  <a:lnTo>
                    <a:pt x="9454838" y="3212111"/>
                  </a:lnTo>
                  <a:lnTo>
                    <a:pt x="9457539" y="3138808"/>
                  </a:lnTo>
                  <a:lnTo>
                    <a:pt x="9459340" y="3077651"/>
                  </a:lnTo>
                  <a:lnTo>
                    <a:pt x="9460541" y="3024592"/>
                  </a:lnTo>
                  <a:lnTo>
                    <a:pt x="9461875" y="2929357"/>
                  </a:lnTo>
                  <a:lnTo>
                    <a:pt x="9462468" y="2834366"/>
                  </a:lnTo>
                  <a:lnTo>
                    <a:pt x="9462627" y="2779895"/>
                  </a:lnTo>
                  <a:lnTo>
                    <a:pt x="9462731" y="2720760"/>
                  </a:lnTo>
                  <a:lnTo>
                    <a:pt x="9462802" y="2658514"/>
                  </a:lnTo>
                  <a:lnTo>
                    <a:pt x="9462880" y="2565947"/>
                  </a:lnTo>
                  <a:lnTo>
                    <a:pt x="9461160" y="2485016"/>
                  </a:lnTo>
                  <a:lnTo>
                    <a:pt x="9458243" y="2436400"/>
                  </a:lnTo>
                  <a:lnTo>
                    <a:pt x="9454543" y="2384679"/>
                  </a:lnTo>
                  <a:lnTo>
                    <a:pt x="9450320" y="2334399"/>
                  </a:lnTo>
                  <a:lnTo>
                    <a:pt x="9445751" y="2285079"/>
                  </a:lnTo>
                  <a:lnTo>
                    <a:pt x="9437748" y="2189905"/>
                  </a:lnTo>
                  <a:lnTo>
                    <a:pt x="9434190" y="2100792"/>
                  </a:lnTo>
                  <a:lnTo>
                    <a:pt x="9432609" y="2028418"/>
                  </a:lnTo>
                  <a:lnTo>
                    <a:pt x="9431719" y="1938326"/>
                  </a:lnTo>
                  <a:lnTo>
                    <a:pt x="9426775" y="1856042"/>
                  </a:lnTo>
                  <a:lnTo>
                    <a:pt x="9409376" y="1766377"/>
                  </a:lnTo>
                  <a:lnTo>
                    <a:pt x="9389035" y="1687094"/>
                  </a:lnTo>
                  <a:lnTo>
                    <a:pt x="9362858" y="1602690"/>
                  </a:lnTo>
                  <a:lnTo>
                    <a:pt x="9338688" y="1563102"/>
                  </a:lnTo>
                  <a:lnTo>
                    <a:pt x="9251812" y="1486206"/>
                  </a:lnTo>
                  <a:lnTo>
                    <a:pt x="9197905" y="1439235"/>
                  </a:lnTo>
                  <a:lnTo>
                    <a:pt x="9152928" y="1388151"/>
                  </a:lnTo>
                  <a:lnTo>
                    <a:pt x="9062447" y="1326681"/>
                  </a:lnTo>
                  <a:lnTo>
                    <a:pt x="8996628" y="1275176"/>
                  </a:lnTo>
                  <a:lnTo>
                    <a:pt x="8971733" y="1235314"/>
                  </a:lnTo>
                  <a:lnTo>
                    <a:pt x="8936639" y="1143413"/>
                  </a:lnTo>
                  <a:lnTo>
                    <a:pt x="8881612" y="1049171"/>
                  </a:lnTo>
                  <a:lnTo>
                    <a:pt x="8837859" y="997912"/>
                  </a:lnTo>
                  <a:lnTo>
                    <a:pt x="8802882" y="945980"/>
                  </a:lnTo>
                  <a:lnTo>
                    <a:pt x="8720313" y="854718"/>
                  </a:lnTo>
                  <a:lnTo>
                    <a:pt x="8649355" y="764108"/>
                  </a:lnTo>
                  <a:lnTo>
                    <a:pt x="8613507" y="709621"/>
                  </a:lnTo>
                  <a:lnTo>
                    <a:pt x="8526050" y="617755"/>
                  </a:lnTo>
                  <a:lnTo>
                    <a:pt x="8497085" y="592202"/>
                  </a:lnTo>
                  <a:lnTo>
                    <a:pt x="8409804" y="535273"/>
                  </a:lnTo>
                  <a:lnTo>
                    <a:pt x="8333440" y="493538"/>
                  </a:lnTo>
                  <a:lnTo>
                    <a:pt x="8251128" y="449574"/>
                  </a:lnTo>
                  <a:lnTo>
                    <a:pt x="8167686" y="399814"/>
                  </a:lnTo>
                  <a:lnTo>
                    <a:pt x="8091979" y="359452"/>
                  </a:lnTo>
                  <a:lnTo>
                    <a:pt x="8013930" y="325845"/>
                  </a:lnTo>
                  <a:lnTo>
                    <a:pt x="7963272" y="308808"/>
                  </a:lnTo>
                  <a:lnTo>
                    <a:pt x="7906681" y="292183"/>
                  </a:lnTo>
                  <a:lnTo>
                    <a:pt x="7846132" y="275834"/>
                  </a:lnTo>
                  <a:lnTo>
                    <a:pt x="7786455" y="257912"/>
                  </a:lnTo>
                  <a:lnTo>
                    <a:pt x="7727360" y="238943"/>
                  </a:lnTo>
                  <a:lnTo>
                    <a:pt x="7668654" y="219275"/>
                  </a:lnTo>
                  <a:lnTo>
                    <a:pt x="7580019" y="192740"/>
                  </a:lnTo>
                  <a:lnTo>
                    <a:pt x="7511368" y="175095"/>
                  </a:lnTo>
                  <a:lnTo>
                    <a:pt x="7423372" y="155292"/>
                  </a:lnTo>
                  <a:lnTo>
                    <a:pt x="7343465" y="138306"/>
                  </a:lnTo>
                  <a:lnTo>
                    <a:pt x="7269271" y="122156"/>
                  </a:lnTo>
                  <a:lnTo>
                    <a:pt x="7175313" y="108008"/>
                  </a:lnTo>
                  <a:lnTo>
                    <a:pt x="7093834" y="101280"/>
                  </a:lnTo>
                  <a:lnTo>
                    <a:pt x="7003299" y="88851"/>
                  </a:lnTo>
                  <a:lnTo>
                    <a:pt x="6940820" y="85035"/>
                  </a:lnTo>
                  <a:lnTo>
                    <a:pt x="6860388" y="77488"/>
                  </a:lnTo>
                  <a:lnTo>
                    <a:pt x="6790701" y="72963"/>
                  </a:lnTo>
                  <a:lnTo>
                    <a:pt x="6725205" y="70952"/>
                  </a:lnTo>
                  <a:lnTo>
                    <a:pt x="6649283" y="70058"/>
                  </a:lnTo>
                  <a:lnTo>
                    <a:pt x="6582771" y="69661"/>
                  </a:lnTo>
                  <a:lnTo>
                    <a:pt x="6518687" y="69485"/>
                  </a:lnTo>
                  <a:lnTo>
                    <a:pt x="6443392" y="69406"/>
                  </a:lnTo>
                  <a:lnTo>
                    <a:pt x="6363115" y="69371"/>
                  </a:lnTo>
                  <a:lnTo>
                    <a:pt x="6287646" y="69356"/>
                  </a:lnTo>
                  <a:lnTo>
                    <a:pt x="6202171" y="69347"/>
                  </a:lnTo>
                  <a:lnTo>
                    <a:pt x="6142386" y="69345"/>
                  </a:lnTo>
                  <a:lnTo>
                    <a:pt x="6057299" y="69344"/>
                  </a:lnTo>
                  <a:lnTo>
                    <a:pt x="6007576" y="69344"/>
                  </a:lnTo>
                  <a:lnTo>
                    <a:pt x="5953360" y="69344"/>
                  </a:lnTo>
                  <a:lnTo>
                    <a:pt x="5896152" y="69344"/>
                  </a:lnTo>
                  <a:lnTo>
                    <a:pt x="5836947" y="69344"/>
                  </a:lnTo>
                  <a:lnTo>
                    <a:pt x="5781678" y="67588"/>
                  </a:lnTo>
                  <a:lnTo>
                    <a:pt x="5729033" y="64662"/>
                  </a:lnTo>
                  <a:lnTo>
                    <a:pt x="5635429" y="58486"/>
                  </a:lnTo>
                  <a:lnTo>
                    <a:pt x="5564569" y="55740"/>
                  </a:lnTo>
                  <a:lnTo>
                    <a:pt x="5510564" y="55008"/>
                  </a:lnTo>
                  <a:lnTo>
                    <a:pt x="5442963" y="54520"/>
                  </a:lnTo>
                  <a:lnTo>
                    <a:pt x="5366297" y="54195"/>
                  </a:lnTo>
                  <a:lnTo>
                    <a:pt x="5294120" y="53978"/>
                  </a:lnTo>
                  <a:lnTo>
                    <a:pt x="5224936" y="53834"/>
                  </a:lnTo>
                  <a:lnTo>
                    <a:pt x="5157749" y="53737"/>
                  </a:lnTo>
                  <a:lnTo>
                    <a:pt x="5091891" y="51917"/>
                  </a:lnTo>
                  <a:lnTo>
                    <a:pt x="5026921" y="48949"/>
                  </a:lnTo>
                  <a:lnTo>
                    <a:pt x="4962542" y="45214"/>
                  </a:lnTo>
                  <a:lnTo>
                    <a:pt x="4895046" y="40969"/>
                  </a:lnTo>
                  <a:lnTo>
                    <a:pt x="4825472" y="36383"/>
                  </a:lnTo>
                  <a:lnTo>
                    <a:pt x="4754513" y="31571"/>
                  </a:lnTo>
                  <a:lnTo>
                    <a:pt x="4698430" y="28363"/>
                  </a:lnTo>
                  <a:lnTo>
                    <a:pt x="4612709" y="24798"/>
                  </a:lnTo>
                  <a:lnTo>
                    <a:pt x="4535990" y="27895"/>
                  </a:lnTo>
                  <a:lnTo>
                    <a:pt x="4455666" y="40389"/>
                  </a:lnTo>
                  <a:lnTo>
                    <a:pt x="4361450" y="69348"/>
                  </a:lnTo>
                  <a:lnTo>
                    <a:pt x="4306484" y="86901"/>
                  </a:lnTo>
                  <a:lnTo>
                    <a:pt x="4247019" y="105625"/>
                  </a:lnTo>
                  <a:lnTo>
                    <a:pt x="4184554" y="125130"/>
                  </a:lnTo>
                  <a:lnTo>
                    <a:pt x="4118334" y="143399"/>
                  </a:lnTo>
                  <a:lnTo>
                    <a:pt x="4049611" y="160845"/>
                  </a:lnTo>
                  <a:lnTo>
                    <a:pt x="3979219" y="177742"/>
                  </a:lnTo>
                  <a:lnTo>
                    <a:pt x="3923514" y="190763"/>
                  </a:lnTo>
                  <a:lnTo>
                    <a:pt x="3838213" y="209911"/>
                  </a:lnTo>
                  <a:lnTo>
                    <a:pt x="3771044" y="224273"/>
                  </a:lnTo>
                  <a:lnTo>
                    <a:pt x="3703155" y="238263"/>
                  </a:lnTo>
                  <a:lnTo>
                    <a:pt x="3614467" y="256184"/>
                  </a:lnTo>
                  <a:lnTo>
                    <a:pt x="3525898" y="266489"/>
                  </a:lnTo>
                  <a:lnTo>
                    <a:pt x="3443232" y="271070"/>
                  </a:lnTo>
                  <a:lnTo>
                    <a:pt x="3371383" y="273105"/>
                  </a:lnTo>
                  <a:lnTo>
                    <a:pt x="3280103" y="274251"/>
                  </a:lnTo>
                  <a:lnTo>
                    <a:pt x="3227471" y="277923"/>
                  </a:lnTo>
                  <a:lnTo>
                    <a:pt x="3159029" y="283882"/>
                  </a:lnTo>
                  <a:lnTo>
                    <a:pt x="3080047" y="291365"/>
                  </a:lnTo>
                  <a:lnTo>
                    <a:pt x="2994039" y="298110"/>
                  </a:lnTo>
                  <a:lnTo>
                    <a:pt x="2903346" y="304361"/>
                  </a:lnTo>
                  <a:lnTo>
                    <a:pt x="2809530" y="310285"/>
                  </a:lnTo>
                  <a:lnTo>
                    <a:pt x="2736454" y="314234"/>
                  </a:lnTo>
                  <a:lnTo>
                    <a:pt x="2677203" y="316866"/>
                  </a:lnTo>
                  <a:lnTo>
                    <a:pt x="2585038" y="319791"/>
                  </a:lnTo>
                  <a:lnTo>
                    <a:pt x="2514817" y="321091"/>
                  </a:lnTo>
                  <a:lnTo>
                    <a:pt x="2425937" y="330211"/>
                  </a:lnTo>
                  <a:lnTo>
                    <a:pt x="2347555" y="339181"/>
                  </a:lnTo>
                  <a:lnTo>
                    <a:pt x="2302077" y="344030"/>
                  </a:lnTo>
                  <a:lnTo>
                    <a:pt x="2247182" y="354285"/>
                  </a:lnTo>
                  <a:lnTo>
                    <a:pt x="2186008" y="368144"/>
                  </a:lnTo>
                  <a:lnTo>
                    <a:pt x="2120649" y="384405"/>
                  </a:lnTo>
                  <a:lnTo>
                    <a:pt x="2050745" y="405778"/>
                  </a:lnTo>
                  <a:lnTo>
                    <a:pt x="1977810" y="430560"/>
                  </a:lnTo>
                  <a:lnTo>
                    <a:pt x="1902855" y="457614"/>
                  </a:lnTo>
                  <a:lnTo>
                    <a:pt x="1837085" y="480917"/>
                  </a:lnTo>
                  <a:lnTo>
                    <a:pt x="1777440" y="501718"/>
                  </a:lnTo>
                  <a:lnTo>
                    <a:pt x="1721877" y="520852"/>
                  </a:lnTo>
                  <a:lnTo>
                    <a:pt x="1642704" y="554674"/>
                  </a:lnTo>
                  <a:lnTo>
                    <a:pt x="1547791" y="598287"/>
                  </a:lnTo>
                  <a:lnTo>
                    <a:pt x="1442384" y="648428"/>
                  </a:lnTo>
                  <a:lnTo>
                    <a:pt x="1340515" y="692389"/>
                  </a:lnTo>
                  <a:lnTo>
                    <a:pt x="1241004" y="732228"/>
                  </a:lnTo>
                  <a:lnTo>
                    <a:pt x="1143065" y="769321"/>
                  </a:lnTo>
                  <a:lnTo>
                    <a:pt x="1054951" y="809849"/>
                  </a:lnTo>
                  <a:lnTo>
                    <a:pt x="973388" y="852666"/>
                  </a:lnTo>
                  <a:lnTo>
                    <a:pt x="896191" y="897011"/>
                  </a:lnTo>
                  <a:lnTo>
                    <a:pt x="830683" y="931840"/>
                  </a:lnTo>
                  <a:lnTo>
                    <a:pt x="772967" y="960326"/>
                  </a:lnTo>
                  <a:lnTo>
                    <a:pt x="720446" y="984583"/>
                  </a:lnTo>
                  <a:lnTo>
                    <a:pt x="669633" y="1018309"/>
                  </a:lnTo>
                  <a:lnTo>
                    <a:pt x="619958" y="1058348"/>
                  </a:lnTo>
                  <a:lnTo>
                    <a:pt x="571043" y="1102595"/>
                  </a:lnTo>
                  <a:lnTo>
                    <a:pt x="522633" y="1151403"/>
                  </a:lnTo>
                  <a:lnTo>
                    <a:pt x="474561" y="1203253"/>
                  </a:lnTo>
                  <a:lnTo>
                    <a:pt x="426714" y="1257129"/>
                  </a:lnTo>
                  <a:lnTo>
                    <a:pt x="382527" y="1310601"/>
                  </a:lnTo>
                  <a:lnTo>
                    <a:pt x="340781" y="1363804"/>
                  </a:lnTo>
                  <a:lnTo>
                    <a:pt x="300663" y="1416827"/>
                  </a:lnTo>
                  <a:lnTo>
                    <a:pt x="258117" y="1489041"/>
                  </a:lnTo>
                  <a:lnTo>
                    <a:pt x="213955" y="1574048"/>
                  </a:lnTo>
                  <a:lnTo>
                    <a:pt x="168714" y="1667585"/>
                  </a:lnTo>
                  <a:lnTo>
                    <a:pt x="133287" y="1751008"/>
                  </a:lnTo>
                  <a:lnTo>
                    <a:pt x="104403" y="1827689"/>
                  </a:lnTo>
                  <a:lnTo>
                    <a:pt x="79880" y="1899876"/>
                  </a:lnTo>
                  <a:lnTo>
                    <a:pt x="60021" y="1977843"/>
                  </a:lnTo>
                  <a:lnTo>
                    <a:pt x="43270" y="2059664"/>
                  </a:lnTo>
                  <a:lnTo>
                    <a:pt x="28592" y="2144054"/>
                  </a:lnTo>
                  <a:lnTo>
                    <a:pt x="18807" y="2228402"/>
                  </a:lnTo>
                  <a:lnTo>
                    <a:pt x="12283" y="2312722"/>
                  </a:lnTo>
                  <a:lnTo>
                    <a:pt x="7934" y="2397022"/>
                  </a:lnTo>
                  <a:lnTo>
                    <a:pt x="5035" y="2483066"/>
                  </a:lnTo>
                  <a:lnTo>
                    <a:pt x="3102" y="2570271"/>
                  </a:lnTo>
                  <a:lnTo>
                    <a:pt x="1813" y="2658251"/>
                  </a:lnTo>
                  <a:lnTo>
                    <a:pt x="954" y="2739725"/>
                  </a:lnTo>
                  <a:lnTo>
                    <a:pt x="382" y="2816862"/>
                  </a:lnTo>
                  <a:lnTo>
                    <a:pt x="0" y="2891108"/>
                  </a:lnTo>
                  <a:lnTo>
                    <a:pt x="8523" y="2977471"/>
                  </a:lnTo>
                  <a:lnTo>
                    <a:pt x="22982" y="3071910"/>
                  </a:lnTo>
                  <a:lnTo>
                    <a:pt x="41399" y="3171735"/>
                  </a:lnTo>
                  <a:lnTo>
                    <a:pt x="58943" y="3255839"/>
                  </a:lnTo>
                  <a:lnTo>
                    <a:pt x="75905" y="3329464"/>
                  </a:lnTo>
                  <a:lnTo>
                    <a:pt x="92480" y="3396102"/>
                  </a:lnTo>
                  <a:lnTo>
                    <a:pt x="108796" y="3449304"/>
                  </a:lnTo>
                  <a:lnTo>
                    <a:pt x="140969" y="3531824"/>
                  </a:lnTo>
                  <a:lnTo>
                    <a:pt x="168142" y="3607120"/>
                  </a:lnTo>
                  <a:lnTo>
                    <a:pt x="180303" y="3644403"/>
                  </a:lnTo>
                  <a:lnTo>
                    <a:pt x="205965" y="3707878"/>
                  </a:lnTo>
                  <a:lnTo>
                    <a:pt x="240628" y="3788815"/>
                  </a:lnTo>
                  <a:lnTo>
                    <a:pt x="281291" y="3881394"/>
                  </a:lnTo>
                  <a:lnTo>
                    <a:pt x="325955" y="3969444"/>
                  </a:lnTo>
                  <a:lnTo>
                    <a:pt x="373285" y="4054478"/>
                  </a:lnTo>
                  <a:lnTo>
                    <a:pt x="422393" y="4137498"/>
                  </a:lnTo>
                  <a:lnTo>
                    <a:pt x="476197" y="4217422"/>
                  </a:lnTo>
                  <a:lnTo>
                    <a:pt x="533132" y="4295281"/>
                  </a:lnTo>
                  <a:lnTo>
                    <a:pt x="592155" y="4371763"/>
                  </a:lnTo>
                  <a:lnTo>
                    <a:pt x="684167" y="4470150"/>
                  </a:lnTo>
                  <a:lnTo>
                    <a:pt x="798172" y="4583138"/>
                  </a:lnTo>
                  <a:lnTo>
                    <a:pt x="926840" y="4705862"/>
                  </a:lnTo>
                  <a:lnTo>
                    <a:pt x="1067037" y="4828053"/>
                  </a:lnTo>
                  <a:lnTo>
                    <a:pt x="1214922" y="4949889"/>
                  </a:lnTo>
                  <a:lnTo>
                    <a:pt x="1367930" y="5071490"/>
                  </a:lnTo>
                  <a:lnTo>
                    <a:pt x="1498023" y="5168356"/>
                  </a:lnTo>
                  <a:lnTo>
                    <a:pt x="1612840" y="5248733"/>
                  </a:lnTo>
                  <a:lnTo>
                    <a:pt x="1717472" y="5318116"/>
                  </a:lnTo>
                  <a:lnTo>
                    <a:pt x="1827602" y="5383683"/>
                  </a:lnTo>
                  <a:lnTo>
                    <a:pt x="1941397" y="5446703"/>
                  </a:lnTo>
                  <a:lnTo>
                    <a:pt x="2057637" y="5508027"/>
                  </a:lnTo>
                  <a:lnTo>
                    <a:pt x="2187794" y="5575242"/>
                  </a:lnTo>
                  <a:lnTo>
                    <a:pt x="2327229" y="5646384"/>
                  </a:lnTo>
                  <a:lnTo>
                    <a:pt x="2472850" y="5720144"/>
                  </a:lnTo>
                  <a:lnTo>
                    <a:pt x="2636638" y="5786872"/>
                  </a:lnTo>
                  <a:lnTo>
                    <a:pt x="2812538" y="5848912"/>
                  </a:lnTo>
                  <a:lnTo>
                    <a:pt x="2996512" y="5907827"/>
                  </a:lnTo>
                  <a:lnTo>
                    <a:pt x="3149004" y="5952370"/>
                  </a:lnTo>
                  <a:lnTo>
                    <a:pt x="3280509" y="5987332"/>
                  </a:lnTo>
                  <a:lnTo>
                    <a:pt x="3398022" y="6015905"/>
                  </a:lnTo>
                  <a:lnTo>
                    <a:pt x="3506206" y="6034955"/>
                  </a:lnTo>
                  <a:lnTo>
                    <a:pt x="3608172" y="6047655"/>
                  </a:lnTo>
                  <a:lnTo>
                    <a:pt x="3705992" y="6056121"/>
                  </a:lnTo>
                  <a:lnTo>
                    <a:pt x="3783494" y="6061765"/>
                  </a:lnTo>
                  <a:lnTo>
                    <a:pt x="3847449" y="6065528"/>
                  </a:lnTo>
                  <a:lnTo>
                    <a:pt x="3902375" y="6068036"/>
                  </a:lnTo>
                  <a:lnTo>
                    <a:pt x="3963569" y="6069709"/>
                  </a:lnTo>
                  <a:lnTo>
                    <a:pt x="4028941" y="6070824"/>
                  </a:lnTo>
                  <a:lnTo>
                    <a:pt x="4097099" y="6071567"/>
                  </a:lnTo>
                  <a:lnTo>
                    <a:pt x="4191555" y="6072393"/>
                  </a:lnTo>
                  <a:lnTo>
                    <a:pt x="4265719" y="6071005"/>
                  </a:lnTo>
                  <a:lnTo>
                    <a:pt x="4351344" y="6064536"/>
                  </a:lnTo>
                  <a:lnTo>
                    <a:pt x="4424384" y="6056843"/>
                  </a:lnTo>
                  <a:lnTo>
                    <a:pt x="4516964" y="6046447"/>
                  </a:lnTo>
                  <a:lnTo>
                    <a:pt x="4622571" y="6034251"/>
                  </a:lnTo>
                  <a:lnTo>
                    <a:pt x="4721062" y="6026119"/>
                  </a:lnTo>
                  <a:lnTo>
                    <a:pt x="4814811" y="6020699"/>
                  </a:lnTo>
                  <a:lnTo>
                    <a:pt x="4905398" y="6017085"/>
                  </a:lnTo>
                  <a:lnTo>
                    <a:pt x="4972810" y="6014676"/>
                  </a:lnTo>
                  <a:lnTo>
                    <a:pt x="5066439" y="6011999"/>
                  </a:lnTo>
                  <a:lnTo>
                    <a:pt x="5150183" y="6010809"/>
                  </a:lnTo>
                  <a:lnTo>
                    <a:pt x="5244746" y="6006769"/>
                  </a:lnTo>
                  <a:lnTo>
                    <a:pt x="5304371" y="6000777"/>
                  </a:lnTo>
                  <a:lnTo>
                    <a:pt x="5368697" y="5993270"/>
                  </a:lnTo>
                  <a:lnTo>
                    <a:pt x="5430891" y="5986512"/>
                  </a:lnTo>
                  <a:lnTo>
                    <a:pt x="5491664" y="5980250"/>
                  </a:lnTo>
                  <a:lnTo>
                    <a:pt x="5551489" y="5974319"/>
                  </a:lnTo>
                  <a:lnTo>
                    <a:pt x="5621216" y="5970366"/>
                  </a:lnTo>
                  <a:lnTo>
                    <a:pt x="5697543" y="5967731"/>
                  </a:lnTo>
                  <a:lnTo>
                    <a:pt x="5778271" y="5965973"/>
                  </a:lnTo>
                  <a:lnTo>
                    <a:pt x="5847888" y="5964802"/>
                  </a:lnTo>
                  <a:lnTo>
                    <a:pt x="5910099" y="5964021"/>
                  </a:lnTo>
                  <a:lnTo>
                    <a:pt x="5967373" y="5963500"/>
                  </a:lnTo>
                  <a:lnTo>
                    <a:pt x="6045053" y="5958241"/>
                  </a:lnTo>
                  <a:lnTo>
                    <a:pt x="6137118" y="5940729"/>
                  </a:lnTo>
                  <a:lnTo>
                    <a:pt x="6208269" y="5919448"/>
                  </a:lnTo>
                  <a:lnTo>
                    <a:pt x="6286704" y="5886583"/>
                  </a:lnTo>
                  <a:lnTo>
                    <a:pt x="6337814" y="5866233"/>
                  </a:lnTo>
                  <a:lnTo>
                    <a:pt x="6396463" y="5843889"/>
                  </a:lnTo>
                  <a:lnTo>
                    <a:pt x="6460140" y="5820215"/>
                  </a:lnTo>
                  <a:lnTo>
                    <a:pt x="6544934" y="5789230"/>
                  </a:lnTo>
                  <a:lnTo>
                    <a:pt x="6607199" y="5766096"/>
                  </a:lnTo>
                  <a:lnTo>
                    <a:pt x="6675832" y="5738261"/>
                  </a:lnTo>
                  <a:lnTo>
                    <a:pt x="6741621" y="5701368"/>
                  </a:lnTo>
                  <a:lnTo>
                    <a:pt x="6828653" y="5612396"/>
                  </a:lnTo>
                  <a:lnTo>
                    <a:pt x="6909566" y="5538511"/>
                  </a:lnTo>
                  <a:lnTo>
                    <a:pt x="6988957" y="5506036"/>
                  </a:lnTo>
                  <a:lnTo>
                    <a:pt x="7070801" y="5476909"/>
                  </a:lnTo>
                  <a:lnTo>
                    <a:pt x="7141006" y="5433857"/>
                  </a:lnTo>
                  <a:lnTo>
                    <a:pt x="7226203" y="5353002"/>
                  </a:lnTo>
                  <a:lnTo>
                    <a:pt x="7296147" y="5282142"/>
                  </a:lnTo>
                  <a:lnTo>
                    <a:pt x="7361196" y="5249161"/>
                  </a:lnTo>
                  <a:lnTo>
                    <a:pt x="7446475" y="5236599"/>
                  </a:lnTo>
                  <a:lnTo>
                    <a:pt x="7522356" y="5219034"/>
                  </a:lnTo>
                  <a:lnTo>
                    <a:pt x="7614471" y="5196961"/>
                  </a:lnTo>
                  <a:lnTo>
                    <a:pt x="7653658" y="5199754"/>
                  </a:lnTo>
                  <a:lnTo>
                    <a:pt x="7739754" y="5233216"/>
                  </a:lnTo>
                  <a:lnTo>
                    <a:pt x="7821442" y="5259945"/>
                  </a:lnTo>
                  <a:lnTo>
                    <a:pt x="7900183" y="5265841"/>
                  </a:lnTo>
                  <a:lnTo>
                    <a:pt x="7983354" y="5267006"/>
                  </a:lnTo>
                  <a:lnTo>
                    <a:pt x="8020656" y="5257803"/>
                  </a:lnTo>
                  <a:lnTo>
                    <a:pt x="8056543" y="5245521"/>
                  </a:lnTo>
                  <a:lnTo>
                    <a:pt x="8149148" y="5228601"/>
                  </a:lnTo>
                  <a:lnTo>
                    <a:pt x="8227139" y="5191350"/>
                  </a:lnTo>
                  <a:lnTo>
                    <a:pt x="8305796" y="5159447"/>
                  </a:lnTo>
                  <a:lnTo>
                    <a:pt x="8390460" y="5106934"/>
                  </a:lnTo>
                  <a:lnTo>
                    <a:pt x="8483558" y="5059088"/>
                  </a:lnTo>
                  <a:lnTo>
                    <a:pt x="8567091" y="5008760"/>
                  </a:lnTo>
                  <a:lnTo>
                    <a:pt x="8647580" y="4941786"/>
                  </a:lnTo>
                  <a:lnTo>
                    <a:pt x="8733377" y="4871383"/>
                  </a:lnTo>
                  <a:lnTo>
                    <a:pt x="8751979" y="4856513"/>
                  </a:lnTo>
                </a:path>
              </a:pathLst>
            </a:custGeom>
            <a:ln w="533699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28826" y="3345676"/>
              <a:ext cx="1974892" cy="910466"/>
            </a:xfrm>
            <a:custGeom>
              <a:avLst/>
              <a:gdLst/>
              <a:ahLst/>
              <a:cxnLst/>
              <a:rect l="0" t="0" r="0" b="0"/>
              <a:pathLst>
                <a:path w="1974892" h="910466">
                  <a:moveTo>
                    <a:pt x="0" y="404890"/>
                  </a:moveTo>
                  <a:lnTo>
                    <a:pt x="25162" y="396502"/>
                  </a:lnTo>
                  <a:lnTo>
                    <a:pt x="46877" y="373659"/>
                  </a:lnTo>
                  <a:lnTo>
                    <a:pt x="110548" y="278527"/>
                  </a:lnTo>
                  <a:lnTo>
                    <a:pt x="186291" y="188384"/>
                  </a:lnTo>
                  <a:lnTo>
                    <a:pt x="265290" y="122550"/>
                  </a:lnTo>
                  <a:lnTo>
                    <a:pt x="355534" y="76908"/>
                  </a:lnTo>
                  <a:lnTo>
                    <a:pt x="449166" y="25515"/>
                  </a:lnTo>
                  <a:lnTo>
                    <a:pt x="462702" y="15046"/>
                  </a:lnTo>
                  <a:lnTo>
                    <a:pt x="496467" y="3414"/>
                  </a:lnTo>
                  <a:lnTo>
                    <a:pt x="533124" y="0"/>
                  </a:lnTo>
                  <a:lnTo>
                    <a:pt x="615633" y="16643"/>
                  </a:lnTo>
                  <a:lnTo>
                    <a:pt x="677502" y="38285"/>
                  </a:lnTo>
                  <a:lnTo>
                    <a:pt x="768613" y="115522"/>
                  </a:lnTo>
                  <a:lnTo>
                    <a:pt x="840450" y="178458"/>
                  </a:lnTo>
                  <a:lnTo>
                    <a:pt x="924034" y="228029"/>
                  </a:lnTo>
                  <a:lnTo>
                    <a:pt x="977553" y="270152"/>
                  </a:lnTo>
                  <a:lnTo>
                    <a:pt x="995045" y="297608"/>
                  </a:lnTo>
                  <a:lnTo>
                    <a:pt x="1006374" y="351061"/>
                  </a:lnTo>
                  <a:lnTo>
                    <a:pt x="1011957" y="430276"/>
                  </a:lnTo>
                  <a:lnTo>
                    <a:pt x="1033011" y="514666"/>
                  </a:lnTo>
                  <a:lnTo>
                    <a:pt x="1056633" y="554253"/>
                  </a:lnTo>
                  <a:lnTo>
                    <a:pt x="1137668" y="641746"/>
                  </a:lnTo>
                  <a:lnTo>
                    <a:pt x="1219662" y="723987"/>
                  </a:lnTo>
                  <a:lnTo>
                    <a:pt x="1303215" y="780350"/>
                  </a:lnTo>
                  <a:lnTo>
                    <a:pt x="1375536" y="826991"/>
                  </a:lnTo>
                  <a:lnTo>
                    <a:pt x="1469408" y="875179"/>
                  </a:lnTo>
                  <a:lnTo>
                    <a:pt x="1502712" y="886005"/>
                  </a:lnTo>
                  <a:lnTo>
                    <a:pt x="1593521" y="901912"/>
                  </a:lnTo>
                  <a:lnTo>
                    <a:pt x="1672845" y="908775"/>
                  </a:lnTo>
                  <a:lnTo>
                    <a:pt x="1766534" y="910131"/>
                  </a:lnTo>
                  <a:lnTo>
                    <a:pt x="1853179" y="910399"/>
                  </a:lnTo>
                  <a:lnTo>
                    <a:pt x="1944971" y="910456"/>
                  </a:lnTo>
                  <a:lnTo>
                    <a:pt x="1974891" y="910465"/>
                  </a:lnTo>
                </a:path>
              </a:pathLst>
            </a:custGeom>
            <a:ln w="533699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5748559" y="2021471"/>
            <a:ext cx="1558219" cy="389556"/>
          </a:xfrm>
          <a:custGeom>
            <a:avLst/>
            <a:gdLst/>
            <a:ahLst/>
            <a:cxnLst/>
            <a:rect l="0" t="0" r="0" b="0"/>
            <a:pathLst>
              <a:path w="1558219" h="389556">
                <a:moveTo>
                  <a:pt x="1558218" y="389555"/>
                </a:moveTo>
                <a:lnTo>
                  <a:pt x="1504343" y="371596"/>
                </a:lnTo>
                <a:lnTo>
                  <a:pt x="1442296" y="350914"/>
                </a:lnTo>
                <a:lnTo>
                  <a:pt x="1380394" y="328720"/>
                </a:lnTo>
                <a:lnTo>
                  <a:pt x="1323744" y="287115"/>
                </a:lnTo>
                <a:lnTo>
                  <a:pt x="1297282" y="271465"/>
                </a:lnTo>
                <a:lnTo>
                  <a:pt x="1236603" y="219840"/>
                </a:lnTo>
                <a:lnTo>
                  <a:pt x="1180051" y="206202"/>
                </a:lnTo>
                <a:lnTo>
                  <a:pt x="1158517" y="205899"/>
                </a:lnTo>
                <a:lnTo>
                  <a:pt x="1116097" y="215237"/>
                </a:lnTo>
                <a:lnTo>
                  <a:pt x="1053049" y="256672"/>
                </a:lnTo>
                <a:lnTo>
                  <a:pt x="1018877" y="281245"/>
                </a:lnTo>
                <a:lnTo>
                  <a:pt x="967138" y="300249"/>
                </a:lnTo>
                <a:lnTo>
                  <a:pt x="929707" y="302652"/>
                </a:lnTo>
                <a:lnTo>
                  <a:pt x="906873" y="299069"/>
                </a:lnTo>
                <a:lnTo>
                  <a:pt x="888145" y="290457"/>
                </a:lnTo>
                <a:lnTo>
                  <a:pt x="826049" y="240816"/>
                </a:lnTo>
                <a:lnTo>
                  <a:pt x="803091" y="235711"/>
                </a:lnTo>
                <a:lnTo>
                  <a:pt x="783529" y="239681"/>
                </a:lnTo>
                <a:lnTo>
                  <a:pt x="767035" y="250415"/>
                </a:lnTo>
                <a:lnTo>
                  <a:pt x="730235" y="290297"/>
                </a:lnTo>
                <a:lnTo>
                  <a:pt x="709814" y="298647"/>
                </a:lnTo>
                <a:lnTo>
                  <a:pt x="697818" y="300873"/>
                </a:lnTo>
                <a:lnTo>
                  <a:pt x="675129" y="297108"/>
                </a:lnTo>
                <a:lnTo>
                  <a:pt x="645745" y="281834"/>
                </a:lnTo>
                <a:lnTo>
                  <a:pt x="585054" y="229192"/>
                </a:lnTo>
                <a:lnTo>
                  <a:pt x="536356" y="207664"/>
                </a:lnTo>
                <a:lnTo>
                  <a:pt x="515631" y="206549"/>
                </a:lnTo>
                <a:lnTo>
                  <a:pt x="468141" y="209776"/>
                </a:lnTo>
                <a:lnTo>
                  <a:pt x="447489" y="203978"/>
                </a:lnTo>
                <a:lnTo>
                  <a:pt x="387785" y="161051"/>
                </a:lnTo>
                <a:lnTo>
                  <a:pt x="326229" y="133943"/>
                </a:lnTo>
                <a:lnTo>
                  <a:pt x="305258" y="132840"/>
                </a:lnTo>
                <a:lnTo>
                  <a:pt x="257610" y="136075"/>
                </a:lnTo>
                <a:lnTo>
                  <a:pt x="236936" y="130278"/>
                </a:lnTo>
                <a:lnTo>
                  <a:pt x="204600" y="107492"/>
                </a:lnTo>
                <a:lnTo>
                  <a:pt x="144320" y="55711"/>
                </a:lnTo>
                <a:lnTo>
                  <a:pt x="123804" y="48157"/>
                </a:lnTo>
                <a:lnTo>
                  <a:pt x="64454" y="37321"/>
                </a:lnTo>
                <a:lnTo>
                  <a:pt x="31966" y="27696"/>
                </a:lnTo>
                <a:lnTo>
                  <a:pt x="16937" y="17768"/>
                </a:lnTo>
                <a:lnTo>
                  <a:pt x="0" y="0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074735" y="1898736"/>
            <a:ext cx="673825" cy="149382"/>
          </a:xfrm>
          <a:custGeom>
            <a:avLst/>
            <a:gdLst/>
            <a:ahLst/>
            <a:cxnLst/>
            <a:rect l="0" t="0" r="0" b="0"/>
            <a:pathLst>
              <a:path w="673825" h="149382">
                <a:moveTo>
                  <a:pt x="673824" y="143792"/>
                </a:moveTo>
                <a:lnTo>
                  <a:pt x="657057" y="149381"/>
                </a:lnTo>
                <a:lnTo>
                  <a:pt x="639466" y="149006"/>
                </a:lnTo>
                <a:lnTo>
                  <a:pt x="621119" y="143770"/>
                </a:lnTo>
                <a:lnTo>
                  <a:pt x="560408" y="101266"/>
                </a:lnTo>
                <a:lnTo>
                  <a:pt x="512988" y="62647"/>
                </a:lnTo>
                <a:lnTo>
                  <a:pt x="473208" y="46135"/>
                </a:lnTo>
                <a:lnTo>
                  <a:pt x="452470" y="45017"/>
                </a:lnTo>
                <a:lnTo>
                  <a:pt x="389533" y="53896"/>
                </a:lnTo>
                <a:lnTo>
                  <a:pt x="335740" y="42440"/>
                </a:lnTo>
                <a:lnTo>
                  <a:pt x="283345" y="39284"/>
                </a:lnTo>
                <a:lnTo>
                  <a:pt x="245001" y="41857"/>
                </a:lnTo>
                <a:lnTo>
                  <a:pt x="195015" y="47618"/>
                </a:lnTo>
                <a:lnTo>
                  <a:pt x="174021" y="42166"/>
                </a:lnTo>
                <a:lnTo>
                  <a:pt x="115378" y="14652"/>
                </a:lnTo>
                <a:lnTo>
                  <a:pt x="93393" y="4508"/>
                </a:lnTo>
                <a:lnTo>
                  <a:pt x="68025" y="0"/>
                </a:lnTo>
                <a:lnTo>
                  <a:pt x="44271" y="4235"/>
                </a:lnTo>
                <a:lnTo>
                  <a:pt x="0" y="27979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7325824" y="1103231"/>
            <a:ext cx="1476000" cy="1200563"/>
            <a:chOff x="7325824" y="1103231"/>
            <a:chExt cx="1476000" cy="1200563"/>
          </a:xfrm>
        </p:grpSpPr>
        <p:sp>
          <p:nvSpPr>
            <p:cNvPr id="14" name="Freeform 13"/>
            <p:cNvSpPr/>
            <p:nvPr/>
          </p:nvSpPr>
          <p:spPr>
            <a:xfrm>
              <a:off x="7325824" y="2095171"/>
              <a:ext cx="244166" cy="208623"/>
            </a:xfrm>
            <a:custGeom>
              <a:avLst/>
              <a:gdLst/>
              <a:ahLst/>
              <a:cxnLst/>
              <a:rect l="0" t="0" r="0" b="0"/>
              <a:pathLst>
                <a:path w="244166" h="208623">
                  <a:moveTo>
                    <a:pt x="86238" y="0"/>
                  </a:moveTo>
                  <a:lnTo>
                    <a:pt x="67110" y="53875"/>
                  </a:lnTo>
                  <a:lnTo>
                    <a:pt x="38045" y="115921"/>
                  </a:lnTo>
                  <a:lnTo>
                    <a:pt x="8894" y="178994"/>
                  </a:lnTo>
                  <a:lnTo>
                    <a:pt x="0" y="200045"/>
                  </a:lnTo>
                  <a:lnTo>
                    <a:pt x="670" y="205893"/>
                  </a:lnTo>
                  <a:lnTo>
                    <a:pt x="4627" y="208622"/>
                  </a:lnTo>
                  <a:lnTo>
                    <a:pt x="18381" y="208534"/>
                  </a:lnTo>
                  <a:lnTo>
                    <a:pt x="71539" y="195801"/>
                  </a:lnTo>
                  <a:lnTo>
                    <a:pt x="127803" y="178888"/>
                  </a:lnTo>
                  <a:lnTo>
                    <a:pt x="162894" y="171547"/>
                  </a:lnTo>
                  <a:lnTo>
                    <a:pt x="211084" y="163477"/>
                  </a:lnTo>
                  <a:lnTo>
                    <a:pt x="24416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338362" y="1610860"/>
              <a:ext cx="452727" cy="684353"/>
            </a:xfrm>
            <a:custGeom>
              <a:avLst/>
              <a:gdLst/>
              <a:ahLst/>
              <a:cxnLst/>
              <a:rect l="0" t="0" r="0" b="0"/>
              <a:pathLst>
                <a:path w="452727" h="684353">
                  <a:moveTo>
                    <a:pt x="0" y="684352"/>
                  </a:moveTo>
                  <a:lnTo>
                    <a:pt x="17981" y="668711"/>
                  </a:lnTo>
                  <a:lnTo>
                    <a:pt x="74354" y="638679"/>
                  </a:lnTo>
                  <a:lnTo>
                    <a:pt x="112824" y="618745"/>
                  </a:lnTo>
                  <a:lnTo>
                    <a:pt x="170361" y="571905"/>
                  </a:lnTo>
                  <a:lnTo>
                    <a:pt x="195017" y="539770"/>
                  </a:lnTo>
                  <a:lnTo>
                    <a:pt x="223095" y="484682"/>
                  </a:lnTo>
                  <a:lnTo>
                    <a:pt x="248051" y="430547"/>
                  </a:lnTo>
                  <a:lnTo>
                    <a:pt x="272164" y="369967"/>
                  </a:lnTo>
                  <a:lnTo>
                    <a:pt x="294129" y="307715"/>
                  </a:lnTo>
                  <a:lnTo>
                    <a:pt x="312257" y="244593"/>
                  </a:lnTo>
                  <a:lnTo>
                    <a:pt x="326367" y="189301"/>
                  </a:lnTo>
                  <a:lnTo>
                    <a:pt x="340027" y="150455"/>
                  </a:lnTo>
                  <a:lnTo>
                    <a:pt x="364012" y="95159"/>
                  </a:lnTo>
                  <a:lnTo>
                    <a:pt x="376398" y="64460"/>
                  </a:lnTo>
                  <a:lnTo>
                    <a:pt x="395535" y="40026"/>
                  </a:lnTo>
                  <a:lnTo>
                    <a:pt x="4527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896373" y="1305533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3120" y="48931"/>
                  </a:lnTo>
                  <a:lnTo>
                    <a:pt x="11453" y="96777"/>
                  </a:lnTo>
                  <a:lnTo>
                    <a:pt x="24749" y="159756"/>
                  </a:lnTo>
                  <a:lnTo>
                    <a:pt x="31405" y="216087"/>
                  </a:lnTo>
                  <a:lnTo>
                    <a:pt x="39652" y="259103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759503" y="1259159"/>
              <a:ext cx="368498" cy="299803"/>
            </a:xfrm>
            <a:custGeom>
              <a:avLst/>
              <a:gdLst/>
              <a:ahLst/>
              <a:cxnLst/>
              <a:rect l="0" t="0" r="0" b="0"/>
              <a:pathLst>
                <a:path w="368498" h="299803">
                  <a:moveTo>
                    <a:pt x="0" y="120074"/>
                  </a:moveTo>
                  <a:lnTo>
                    <a:pt x="9574" y="88792"/>
                  </a:lnTo>
                  <a:lnTo>
                    <a:pt x="52996" y="36069"/>
                  </a:lnTo>
                  <a:lnTo>
                    <a:pt x="68007" y="23077"/>
                  </a:lnTo>
                  <a:lnTo>
                    <a:pt x="109359" y="5204"/>
                  </a:lnTo>
                  <a:lnTo>
                    <a:pt x="135171" y="0"/>
                  </a:lnTo>
                  <a:lnTo>
                    <a:pt x="162241" y="1587"/>
                  </a:lnTo>
                  <a:lnTo>
                    <a:pt x="198199" y="14647"/>
                  </a:lnTo>
                  <a:lnTo>
                    <a:pt x="225491" y="33334"/>
                  </a:lnTo>
                  <a:lnTo>
                    <a:pt x="248396" y="59278"/>
                  </a:lnTo>
                  <a:lnTo>
                    <a:pt x="264411" y="89192"/>
                  </a:lnTo>
                  <a:lnTo>
                    <a:pt x="266475" y="112978"/>
                  </a:lnTo>
                  <a:lnTo>
                    <a:pt x="262322" y="137977"/>
                  </a:lnTo>
                  <a:lnTo>
                    <a:pt x="252678" y="160786"/>
                  </a:lnTo>
                  <a:lnTo>
                    <a:pt x="228506" y="187769"/>
                  </a:lnTo>
                  <a:lnTo>
                    <a:pt x="220187" y="190940"/>
                  </a:lnTo>
                  <a:lnTo>
                    <a:pt x="212302" y="190715"/>
                  </a:lnTo>
                  <a:lnTo>
                    <a:pt x="204706" y="188225"/>
                  </a:lnTo>
                  <a:lnTo>
                    <a:pt x="200811" y="190074"/>
                  </a:lnTo>
                  <a:lnTo>
                    <a:pt x="199384" y="194817"/>
                  </a:lnTo>
                  <a:lnTo>
                    <a:pt x="202966" y="218259"/>
                  </a:lnTo>
                  <a:lnTo>
                    <a:pt x="209530" y="236241"/>
                  </a:lnTo>
                  <a:lnTo>
                    <a:pt x="239432" y="274076"/>
                  </a:lnTo>
                  <a:lnTo>
                    <a:pt x="265525" y="295426"/>
                  </a:lnTo>
                  <a:lnTo>
                    <a:pt x="275283" y="298976"/>
                  </a:lnTo>
                  <a:lnTo>
                    <a:pt x="295483" y="299802"/>
                  </a:lnTo>
                  <a:lnTo>
                    <a:pt x="344410" y="287703"/>
                  </a:lnTo>
                  <a:lnTo>
                    <a:pt x="368497" y="2780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064829" y="1387876"/>
              <a:ext cx="117498" cy="149341"/>
            </a:xfrm>
            <a:custGeom>
              <a:avLst/>
              <a:gdLst/>
              <a:ahLst/>
              <a:cxnLst/>
              <a:rect l="0" t="0" r="0" b="0"/>
              <a:pathLst>
                <a:path w="117498" h="149341">
                  <a:moveTo>
                    <a:pt x="0" y="65056"/>
                  </a:moveTo>
                  <a:lnTo>
                    <a:pt x="11178" y="76235"/>
                  </a:lnTo>
                  <a:lnTo>
                    <a:pt x="29145" y="81723"/>
                  </a:lnTo>
                  <a:lnTo>
                    <a:pt x="51557" y="82992"/>
                  </a:lnTo>
                  <a:lnTo>
                    <a:pt x="73217" y="79657"/>
                  </a:lnTo>
                  <a:lnTo>
                    <a:pt x="91422" y="71155"/>
                  </a:lnTo>
                  <a:lnTo>
                    <a:pt x="99553" y="65613"/>
                  </a:lnTo>
                  <a:lnTo>
                    <a:pt x="111706" y="50096"/>
                  </a:lnTo>
                  <a:lnTo>
                    <a:pt x="116584" y="41045"/>
                  </a:lnTo>
                  <a:lnTo>
                    <a:pt x="117497" y="32671"/>
                  </a:lnTo>
                  <a:lnTo>
                    <a:pt x="112272" y="17127"/>
                  </a:lnTo>
                  <a:lnTo>
                    <a:pt x="99032" y="5540"/>
                  </a:lnTo>
                  <a:lnTo>
                    <a:pt x="90587" y="812"/>
                  </a:lnTo>
                  <a:lnTo>
                    <a:pt x="81448" y="0"/>
                  </a:lnTo>
                  <a:lnTo>
                    <a:pt x="61936" y="5337"/>
                  </a:lnTo>
                  <a:lnTo>
                    <a:pt x="36809" y="21495"/>
                  </a:lnTo>
                  <a:lnTo>
                    <a:pt x="24938" y="37507"/>
                  </a:lnTo>
                  <a:lnTo>
                    <a:pt x="16932" y="57491"/>
                  </a:lnTo>
                  <a:lnTo>
                    <a:pt x="13374" y="81971"/>
                  </a:lnTo>
                  <a:lnTo>
                    <a:pt x="18033" y="105329"/>
                  </a:lnTo>
                  <a:lnTo>
                    <a:pt x="33810" y="135091"/>
                  </a:lnTo>
                  <a:lnTo>
                    <a:pt x="40087" y="143331"/>
                  </a:lnTo>
                  <a:lnTo>
                    <a:pt x="47782" y="147655"/>
                  </a:lnTo>
                  <a:lnTo>
                    <a:pt x="65690" y="149340"/>
                  </a:lnTo>
                  <a:lnTo>
                    <a:pt x="82228" y="143070"/>
                  </a:lnTo>
                  <a:lnTo>
                    <a:pt x="105285" y="128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236084" y="1103231"/>
              <a:ext cx="123543" cy="429683"/>
            </a:xfrm>
            <a:custGeom>
              <a:avLst/>
              <a:gdLst/>
              <a:ahLst/>
              <a:cxnLst/>
              <a:rect l="0" t="0" r="0" b="0"/>
              <a:pathLst>
                <a:path w="123543" h="429683">
                  <a:moveTo>
                    <a:pt x="81429" y="360230"/>
                  </a:moveTo>
                  <a:lnTo>
                    <a:pt x="87018" y="343462"/>
                  </a:lnTo>
                  <a:lnTo>
                    <a:pt x="86642" y="325871"/>
                  </a:lnTo>
                  <a:lnTo>
                    <a:pt x="81406" y="307525"/>
                  </a:lnTo>
                  <a:lnTo>
                    <a:pt x="71281" y="291572"/>
                  </a:lnTo>
                  <a:lnTo>
                    <a:pt x="64134" y="287552"/>
                  </a:lnTo>
                  <a:lnTo>
                    <a:pt x="46836" y="286204"/>
                  </a:lnTo>
                  <a:lnTo>
                    <a:pt x="30570" y="292624"/>
                  </a:lnTo>
                  <a:lnTo>
                    <a:pt x="22956" y="297612"/>
                  </a:lnTo>
                  <a:lnTo>
                    <a:pt x="11377" y="312513"/>
                  </a:lnTo>
                  <a:lnTo>
                    <a:pt x="6651" y="321399"/>
                  </a:lnTo>
                  <a:lnTo>
                    <a:pt x="0" y="361853"/>
                  </a:lnTo>
                  <a:lnTo>
                    <a:pt x="4685" y="387857"/>
                  </a:lnTo>
                  <a:lnTo>
                    <a:pt x="15735" y="409943"/>
                  </a:lnTo>
                  <a:lnTo>
                    <a:pt x="32344" y="427558"/>
                  </a:lnTo>
                  <a:lnTo>
                    <a:pt x="40517" y="429682"/>
                  </a:lnTo>
                  <a:lnTo>
                    <a:pt x="48305" y="427588"/>
                  </a:lnTo>
                  <a:lnTo>
                    <a:pt x="55837" y="422683"/>
                  </a:lnTo>
                  <a:lnTo>
                    <a:pt x="67325" y="407874"/>
                  </a:lnTo>
                  <a:lnTo>
                    <a:pt x="91644" y="346143"/>
                  </a:lnTo>
                  <a:lnTo>
                    <a:pt x="100344" y="292846"/>
                  </a:lnTo>
                  <a:lnTo>
                    <a:pt x="101851" y="245638"/>
                  </a:lnTo>
                  <a:lnTo>
                    <a:pt x="102297" y="194605"/>
                  </a:lnTo>
                  <a:lnTo>
                    <a:pt x="96841" y="142440"/>
                  </a:lnTo>
                  <a:lnTo>
                    <a:pt x="91752" y="80817"/>
                  </a:lnTo>
                  <a:lnTo>
                    <a:pt x="80695" y="23584"/>
                  </a:lnTo>
                  <a:lnTo>
                    <a:pt x="77430" y="9457"/>
                  </a:lnTo>
                  <a:lnTo>
                    <a:pt x="72914" y="2379"/>
                  </a:lnTo>
                  <a:lnTo>
                    <a:pt x="67563" y="0"/>
                  </a:lnTo>
                  <a:lnTo>
                    <a:pt x="61656" y="754"/>
                  </a:lnTo>
                  <a:lnTo>
                    <a:pt x="57719" y="5935"/>
                  </a:lnTo>
                  <a:lnTo>
                    <a:pt x="53343" y="24171"/>
                  </a:lnTo>
                  <a:lnTo>
                    <a:pt x="57770" y="76345"/>
                  </a:lnTo>
                  <a:lnTo>
                    <a:pt x="60771" y="130667"/>
                  </a:lnTo>
                  <a:lnTo>
                    <a:pt x="68549" y="183157"/>
                  </a:lnTo>
                  <a:lnTo>
                    <a:pt x="81657" y="240288"/>
                  </a:lnTo>
                  <a:lnTo>
                    <a:pt x="106242" y="301411"/>
                  </a:lnTo>
                  <a:lnTo>
                    <a:pt x="123542" y="328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132939" y="1789844"/>
              <a:ext cx="26647" cy="178986"/>
            </a:xfrm>
            <a:custGeom>
              <a:avLst/>
              <a:gdLst/>
              <a:ahLst/>
              <a:cxnLst/>
              <a:rect l="0" t="0" r="0" b="0"/>
              <a:pathLst>
                <a:path w="26647" h="178986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6585" y="124664"/>
                  </a:lnTo>
                  <a:lnTo>
                    <a:pt x="26646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054300" y="1691149"/>
              <a:ext cx="305327" cy="285469"/>
            </a:xfrm>
            <a:custGeom>
              <a:avLst/>
              <a:gdLst/>
              <a:ahLst/>
              <a:cxnLst/>
              <a:rect l="0" t="0" r="0" b="0"/>
              <a:pathLst>
                <a:path w="305327" h="285469">
                  <a:moveTo>
                    <a:pt x="0" y="109224"/>
                  </a:moveTo>
                  <a:lnTo>
                    <a:pt x="14573" y="66532"/>
                  </a:lnTo>
                  <a:lnTo>
                    <a:pt x="39404" y="30471"/>
                  </a:lnTo>
                  <a:lnTo>
                    <a:pt x="65488" y="13620"/>
                  </a:lnTo>
                  <a:lnTo>
                    <a:pt x="95443" y="1218"/>
                  </a:lnTo>
                  <a:lnTo>
                    <a:pt x="116119" y="0"/>
                  </a:lnTo>
                  <a:lnTo>
                    <a:pt x="135837" y="4528"/>
                  </a:lnTo>
                  <a:lnTo>
                    <a:pt x="152399" y="14339"/>
                  </a:lnTo>
                  <a:lnTo>
                    <a:pt x="174877" y="44195"/>
                  </a:lnTo>
                  <a:lnTo>
                    <a:pt x="185176" y="82677"/>
                  </a:lnTo>
                  <a:lnTo>
                    <a:pt x="188228" y="123715"/>
                  </a:lnTo>
                  <a:lnTo>
                    <a:pt x="182703" y="148420"/>
                  </a:lnTo>
                  <a:lnTo>
                    <a:pt x="166439" y="178939"/>
                  </a:lnTo>
                  <a:lnTo>
                    <a:pt x="160093" y="187286"/>
                  </a:lnTo>
                  <a:lnTo>
                    <a:pt x="158201" y="196360"/>
                  </a:lnTo>
                  <a:lnTo>
                    <a:pt x="162338" y="215801"/>
                  </a:lnTo>
                  <a:lnTo>
                    <a:pt x="177822" y="240888"/>
                  </a:lnTo>
                  <a:lnTo>
                    <a:pt x="197228" y="263139"/>
                  </a:lnTo>
                  <a:lnTo>
                    <a:pt x="223384" y="278960"/>
                  </a:lnTo>
                  <a:lnTo>
                    <a:pt x="258950" y="285468"/>
                  </a:lnTo>
                  <a:lnTo>
                    <a:pt x="305326" y="2776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332981" y="1863544"/>
              <a:ext cx="26646" cy="115814"/>
            </a:xfrm>
            <a:custGeom>
              <a:avLst/>
              <a:gdLst/>
              <a:ahLst/>
              <a:cxnLst/>
              <a:rect l="0" t="0" r="0" b="0"/>
              <a:pathLst>
                <a:path w="26646" h="115814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6583" y="91880"/>
                  </a:lnTo>
                  <a:lnTo>
                    <a:pt x="26645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338570" y="177931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412269" y="1758259"/>
              <a:ext cx="73701" cy="133799"/>
            </a:xfrm>
            <a:custGeom>
              <a:avLst/>
              <a:gdLst/>
              <a:ahLst/>
              <a:cxnLst/>
              <a:rect l="0" t="0" r="0" b="0"/>
              <a:pathLst>
                <a:path w="73701" h="133799">
                  <a:moveTo>
                    <a:pt x="0" y="73699"/>
                  </a:moveTo>
                  <a:lnTo>
                    <a:pt x="49498" y="132262"/>
                  </a:lnTo>
                  <a:lnTo>
                    <a:pt x="55226" y="133798"/>
                  </a:lnTo>
                  <a:lnTo>
                    <a:pt x="60214" y="131313"/>
                  </a:lnTo>
                  <a:lnTo>
                    <a:pt x="64709" y="126146"/>
                  </a:lnTo>
                  <a:lnTo>
                    <a:pt x="69704" y="107927"/>
                  </a:lnTo>
                  <a:lnTo>
                    <a:pt x="73174" y="45754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552199" y="1747424"/>
              <a:ext cx="123284" cy="165420"/>
            </a:xfrm>
            <a:custGeom>
              <a:avLst/>
              <a:gdLst/>
              <a:ahLst/>
              <a:cxnLst/>
              <a:rect l="0" t="0" r="0" b="0"/>
              <a:pathLst>
                <a:path w="123284" h="165420">
                  <a:moveTo>
                    <a:pt x="7470" y="52949"/>
                  </a:moveTo>
                  <a:lnTo>
                    <a:pt x="25450" y="68590"/>
                  </a:lnTo>
                  <a:lnTo>
                    <a:pt x="42367" y="76668"/>
                  </a:lnTo>
                  <a:lnTo>
                    <a:pt x="61584" y="77918"/>
                  </a:lnTo>
                  <a:lnTo>
                    <a:pt x="71621" y="76614"/>
                  </a:lnTo>
                  <a:lnTo>
                    <a:pt x="79483" y="72235"/>
                  </a:lnTo>
                  <a:lnTo>
                    <a:pt x="91338" y="58011"/>
                  </a:lnTo>
                  <a:lnTo>
                    <a:pt x="93797" y="49304"/>
                  </a:lnTo>
                  <a:lnTo>
                    <a:pt x="93410" y="30272"/>
                  </a:lnTo>
                  <a:lnTo>
                    <a:pt x="83100" y="13234"/>
                  </a:lnTo>
                  <a:lnTo>
                    <a:pt x="75437" y="5415"/>
                  </a:lnTo>
                  <a:lnTo>
                    <a:pt x="66819" y="1373"/>
                  </a:lnTo>
                  <a:lnTo>
                    <a:pt x="47885" y="0"/>
                  </a:lnTo>
                  <a:lnTo>
                    <a:pt x="30891" y="6409"/>
                  </a:lnTo>
                  <a:lnTo>
                    <a:pt x="23084" y="11394"/>
                  </a:lnTo>
                  <a:lnTo>
                    <a:pt x="11289" y="26291"/>
                  </a:lnTo>
                  <a:lnTo>
                    <a:pt x="3318" y="45780"/>
                  </a:lnTo>
                  <a:lnTo>
                    <a:pt x="0" y="81890"/>
                  </a:lnTo>
                  <a:lnTo>
                    <a:pt x="7076" y="115336"/>
                  </a:lnTo>
                  <a:lnTo>
                    <a:pt x="17432" y="136829"/>
                  </a:lnTo>
                  <a:lnTo>
                    <a:pt x="32954" y="151840"/>
                  </a:lnTo>
                  <a:lnTo>
                    <a:pt x="52721" y="161241"/>
                  </a:lnTo>
                  <a:lnTo>
                    <a:pt x="77104" y="165419"/>
                  </a:lnTo>
                  <a:lnTo>
                    <a:pt x="97300" y="161037"/>
                  </a:lnTo>
                  <a:lnTo>
                    <a:pt x="123283" y="1477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703964" y="1684559"/>
              <a:ext cx="97860" cy="187034"/>
            </a:xfrm>
            <a:custGeom>
              <a:avLst/>
              <a:gdLst/>
              <a:ahLst/>
              <a:cxnLst/>
              <a:rect l="0" t="0" r="0" b="0"/>
              <a:pathLst>
                <a:path w="97860" h="187034">
                  <a:moveTo>
                    <a:pt x="3103" y="105285"/>
                  </a:moveTo>
                  <a:lnTo>
                    <a:pt x="17676" y="147977"/>
                  </a:lnTo>
                  <a:lnTo>
                    <a:pt x="44581" y="187033"/>
                  </a:lnTo>
                  <a:lnTo>
                    <a:pt x="43622" y="186690"/>
                  </a:lnTo>
                  <a:lnTo>
                    <a:pt x="31097" y="171909"/>
                  </a:lnTo>
                  <a:lnTo>
                    <a:pt x="20225" y="153613"/>
                  </a:lnTo>
                  <a:lnTo>
                    <a:pt x="0" y="95806"/>
                  </a:lnTo>
                  <a:lnTo>
                    <a:pt x="2113" y="74166"/>
                  </a:lnTo>
                  <a:lnTo>
                    <a:pt x="10852" y="54020"/>
                  </a:lnTo>
                  <a:lnTo>
                    <a:pt x="22535" y="37267"/>
                  </a:lnTo>
                  <a:lnTo>
                    <a:pt x="53444" y="14682"/>
                  </a:lnTo>
                  <a:lnTo>
                    <a:pt x="978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6972752" y="3505401"/>
            <a:ext cx="190881" cy="217310"/>
          </a:xfrm>
          <a:custGeom>
            <a:avLst/>
            <a:gdLst/>
            <a:ahLst/>
            <a:cxnLst/>
            <a:rect l="0" t="0" r="0" b="0"/>
            <a:pathLst>
              <a:path w="190881" h="217310">
                <a:moveTo>
                  <a:pt x="133983" y="74288"/>
                </a:moveTo>
                <a:lnTo>
                  <a:pt x="117216" y="63109"/>
                </a:lnTo>
                <a:lnTo>
                  <a:pt x="96506" y="60741"/>
                </a:lnTo>
                <a:lnTo>
                  <a:pt x="74043" y="64757"/>
                </a:lnTo>
                <a:lnTo>
                  <a:pt x="48243" y="80173"/>
                </a:lnTo>
                <a:lnTo>
                  <a:pt x="33096" y="92891"/>
                </a:lnTo>
                <a:lnTo>
                  <a:pt x="24804" y="112582"/>
                </a:lnTo>
                <a:lnTo>
                  <a:pt x="22289" y="135761"/>
                </a:lnTo>
                <a:lnTo>
                  <a:pt x="25070" y="157761"/>
                </a:lnTo>
                <a:lnTo>
                  <a:pt x="29789" y="166202"/>
                </a:lnTo>
                <a:lnTo>
                  <a:pt x="44391" y="178699"/>
                </a:lnTo>
                <a:lnTo>
                  <a:pt x="53198" y="181330"/>
                </a:lnTo>
                <a:lnTo>
                  <a:pt x="72342" y="181134"/>
                </a:lnTo>
                <a:lnTo>
                  <a:pt x="102851" y="174446"/>
                </a:lnTo>
                <a:lnTo>
                  <a:pt x="128529" y="159467"/>
                </a:lnTo>
                <a:lnTo>
                  <a:pt x="140528" y="143730"/>
                </a:lnTo>
                <a:lnTo>
                  <a:pt x="157763" y="99443"/>
                </a:lnTo>
                <a:lnTo>
                  <a:pt x="158980" y="76109"/>
                </a:lnTo>
                <a:lnTo>
                  <a:pt x="154452" y="55210"/>
                </a:lnTo>
                <a:lnTo>
                  <a:pt x="144640" y="38123"/>
                </a:lnTo>
                <a:lnTo>
                  <a:pt x="129361" y="25849"/>
                </a:lnTo>
                <a:lnTo>
                  <a:pt x="120373" y="20938"/>
                </a:lnTo>
                <a:lnTo>
                  <a:pt x="97909" y="18602"/>
                </a:lnTo>
                <a:lnTo>
                  <a:pt x="85367" y="19616"/>
                </a:lnTo>
                <a:lnTo>
                  <a:pt x="65193" y="30102"/>
                </a:lnTo>
                <a:lnTo>
                  <a:pt x="49598" y="46461"/>
                </a:lnTo>
                <a:lnTo>
                  <a:pt x="26092" y="95840"/>
                </a:lnTo>
                <a:lnTo>
                  <a:pt x="26107" y="138255"/>
                </a:lnTo>
                <a:lnTo>
                  <a:pt x="33786" y="161599"/>
                </a:lnTo>
                <a:lnTo>
                  <a:pt x="57780" y="195650"/>
                </a:lnTo>
                <a:lnTo>
                  <a:pt x="77499" y="204265"/>
                </a:lnTo>
                <a:lnTo>
                  <a:pt x="89308" y="206563"/>
                </a:lnTo>
                <a:lnTo>
                  <a:pt x="99520" y="205755"/>
                </a:lnTo>
                <a:lnTo>
                  <a:pt x="117107" y="198618"/>
                </a:lnTo>
                <a:lnTo>
                  <a:pt x="140161" y="181446"/>
                </a:lnTo>
                <a:lnTo>
                  <a:pt x="161810" y="155951"/>
                </a:lnTo>
                <a:lnTo>
                  <a:pt x="185669" y="97202"/>
                </a:lnTo>
                <a:lnTo>
                  <a:pt x="190880" y="75113"/>
                </a:lnTo>
                <a:lnTo>
                  <a:pt x="189296" y="53598"/>
                </a:lnTo>
                <a:lnTo>
                  <a:pt x="181574" y="35456"/>
                </a:lnTo>
                <a:lnTo>
                  <a:pt x="169173" y="19595"/>
                </a:lnTo>
                <a:lnTo>
                  <a:pt x="151963" y="4746"/>
                </a:lnTo>
                <a:lnTo>
                  <a:pt x="141291" y="1021"/>
                </a:lnTo>
                <a:lnTo>
                  <a:pt x="116954" y="0"/>
                </a:lnTo>
                <a:lnTo>
                  <a:pt x="82535" y="6003"/>
                </a:lnTo>
                <a:lnTo>
                  <a:pt x="50109" y="20780"/>
                </a:lnTo>
                <a:lnTo>
                  <a:pt x="23864" y="45565"/>
                </a:lnTo>
                <a:lnTo>
                  <a:pt x="6859" y="75136"/>
                </a:lnTo>
                <a:lnTo>
                  <a:pt x="0" y="111714"/>
                </a:lnTo>
                <a:lnTo>
                  <a:pt x="3558" y="146598"/>
                </a:lnTo>
                <a:lnTo>
                  <a:pt x="17610" y="179161"/>
                </a:lnTo>
                <a:lnTo>
                  <a:pt x="42181" y="205447"/>
                </a:lnTo>
                <a:lnTo>
                  <a:pt x="64716" y="214469"/>
                </a:lnTo>
                <a:lnTo>
                  <a:pt x="89160" y="217309"/>
                </a:lnTo>
                <a:lnTo>
                  <a:pt x="111722" y="214672"/>
                </a:lnTo>
                <a:lnTo>
                  <a:pt x="130329" y="206481"/>
                </a:lnTo>
                <a:lnTo>
                  <a:pt x="138566" y="201021"/>
                </a:lnTo>
                <a:lnTo>
                  <a:pt x="150838" y="185596"/>
                </a:lnTo>
                <a:lnTo>
                  <a:pt x="168248" y="141508"/>
                </a:lnTo>
                <a:lnTo>
                  <a:pt x="168183" y="101484"/>
                </a:lnTo>
                <a:lnTo>
                  <a:pt x="160754" y="65578"/>
                </a:lnTo>
                <a:lnTo>
                  <a:pt x="155340" y="56783"/>
                </a:lnTo>
                <a:lnTo>
                  <a:pt x="139966" y="43891"/>
                </a:lnTo>
                <a:lnTo>
                  <a:pt x="130953" y="41155"/>
                </a:lnTo>
                <a:lnTo>
                  <a:pt x="111579" y="41235"/>
                </a:lnTo>
                <a:lnTo>
                  <a:pt x="80942" y="53446"/>
                </a:lnTo>
                <a:lnTo>
                  <a:pt x="66346" y="68534"/>
                </a:lnTo>
                <a:lnTo>
                  <a:pt x="57128" y="88108"/>
                </a:lnTo>
                <a:lnTo>
                  <a:pt x="53033" y="112406"/>
                </a:lnTo>
                <a:lnTo>
                  <a:pt x="57451" y="132563"/>
                </a:lnTo>
                <a:lnTo>
                  <a:pt x="61905" y="141214"/>
                </a:lnTo>
                <a:lnTo>
                  <a:pt x="76212" y="153946"/>
                </a:lnTo>
                <a:lnTo>
                  <a:pt x="84941" y="158978"/>
                </a:lnTo>
                <a:lnTo>
                  <a:pt x="93099" y="159994"/>
                </a:lnTo>
                <a:lnTo>
                  <a:pt x="108404" y="154883"/>
                </a:lnTo>
                <a:lnTo>
                  <a:pt x="130174" y="133263"/>
                </a:lnTo>
                <a:lnTo>
                  <a:pt x="133783" y="124133"/>
                </a:lnTo>
                <a:lnTo>
                  <a:pt x="134674" y="104630"/>
                </a:lnTo>
                <a:lnTo>
                  <a:pt x="128051" y="87383"/>
                </a:lnTo>
                <a:lnTo>
                  <a:pt x="123010" y="79509"/>
                </a:lnTo>
                <a:lnTo>
                  <a:pt x="108049" y="67640"/>
                </a:lnTo>
                <a:lnTo>
                  <a:pt x="99147" y="62837"/>
                </a:lnTo>
                <a:lnTo>
                  <a:pt x="89702" y="61975"/>
                </a:lnTo>
                <a:lnTo>
                  <a:pt x="69849" y="67255"/>
                </a:lnTo>
                <a:lnTo>
                  <a:pt x="63151" y="74279"/>
                </a:lnTo>
                <a:lnTo>
                  <a:pt x="55708" y="94561"/>
                </a:lnTo>
                <a:lnTo>
                  <a:pt x="57234" y="103011"/>
                </a:lnTo>
                <a:lnTo>
                  <a:pt x="61760" y="109814"/>
                </a:lnTo>
                <a:lnTo>
                  <a:pt x="68287" y="115519"/>
                </a:lnTo>
                <a:lnTo>
                  <a:pt x="74978" y="116983"/>
                </a:lnTo>
                <a:lnTo>
                  <a:pt x="81778" y="115619"/>
                </a:lnTo>
                <a:lnTo>
                  <a:pt x="88651" y="112371"/>
                </a:lnTo>
                <a:lnTo>
                  <a:pt x="92064" y="106695"/>
                </a:lnTo>
                <a:lnTo>
                  <a:pt x="92736" y="91031"/>
                </a:lnTo>
                <a:lnTo>
                  <a:pt x="88938" y="86620"/>
                </a:lnTo>
                <a:lnTo>
                  <a:pt x="82896" y="84849"/>
                </a:lnTo>
                <a:lnTo>
                  <a:pt x="75358" y="84838"/>
                </a:lnTo>
                <a:lnTo>
                  <a:pt x="71504" y="88340"/>
                </a:lnTo>
                <a:lnTo>
                  <a:pt x="70104" y="94185"/>
                </a:lnTo>
                <a:lnTo>
                  <a:pt x="70340" y="101590"/>
                </a:lnTo>
                <a:lnTo>
                  <a:pt x="75177" y="106528"/>
                </a:lnTo>
                <a:lnTo>
                  <a:pt x="93029" y="112013"/>
                </a:lnTo>
                <a:lnTo>
                  <a:pt x="100832" y="109967"/>
                </a:lnTo>
                <a:lnTo>
                  <a:pt x="107203" y="105093"/>
                </a:lnTo>
                <a:lnTo>
                  <a:pt x="112620" y="98334"/>
                </a:lnTo>
                <a:lnTo>
                  <a:pt x="112722" y="92658"/>
                </a:lnTo>
                <a:lnTo>
                  <a:pt x="109280" y="87705"/>
                </a:lnTo>
                <a:lnTo>
                  <a:pt x="103477" y="83232"/>
                </a:lnTo>
                <a:lnTo>
                  <a:pt x="97269" y="82590"/>
                </a:lnTo>
                <a:lnTo>
                  <a:pt x="84131" y="88116"/>
                </a:lnTo>
                <a:lnTo>
                  <a:pt x="80861" y="94035"/>
                </a:lnTo>
                <a:lnTo>
                  <a:pt x="80348" y="109970"/>
                </a:lnTo>
                <a:lnTo>
                  <a:pt x="85359" y="115624"/>
                </a:lnTo>
                <a:lnTo>
                  <a:pt x="103403" y="121905"/>
                </a:lnTo>
                <a:lnTo>
                  <a:pt x="112427" y="121240"/>
                </a:lnTo>
                <a:lnTo>
                  <a:pt x="128692" y="114263"/>
                </a:lnTo>
                <a:lnTo>
                  <a:pt x="133966" y="106787"/>
                </a:lnTo>
                <a:lnTo>
                  <a:pt x="139825" y="86003"/>
                </a:lnTo>
                <a:lnTo>
                  <a:pt x="137534" y="53582"/>
                </a:lnTo>
                <a:lnTo>
                  <a:pt x="126203" y="35449"/>
                </a:lnTo>
                <a:lnTo>
                  <a:pt x="118268" y="27338"/>
                </a:lnTo>
                <a:lnTo>
                  <a:pt x="96973" y="18326"/>
                </a:lnTo>
                <a:lnTo>
                  <a:pt x="84744" y="15923"/>
                </a:lnTo>
                <a:lnTo>
                  <a:pt x="61796" y="19492"/>
                </a:lnTo>
                <a:lnTo>
                  <a:pt x="41069" y="30047"/>
                </a:lnTo>
                <a:lnTo>
                  <a:pt x="24058" y="46436"/>
                </a:lnTo>
                <a:lnTo>
                  <a:pt x="6916" y="75394"/>
                </a:lnTo>
                <a:lnTo>
                  <a:pt x="17" y="111790"/>
                </a:lnTo>
                <a:lnTo>
                  <a:pt x="4643" y="135409"/>
                </a:lnTo>
                <a:lnTo>
                  <a:pt x="9152" y="146621"/>
                </a:lnTo>
                <a:lnTo>
                  <a:pt x="23520" y="162198"/>
                </a:lnTo>
                <a:lnTo>
                  <a:pt x="32266" y="167989"/>
                </a:lnTo>
                <a:lnTo>
                  <a:pt x="51340" y="171305"/>
                </a:lnTo>
                <a:lnTo>
                  <a:pt x="92183" y="163902"/>
                </a:lnTo>
                <a:lnTo>
                  <a:pt x="117959" y="148933"/>
                </a:lnTo>
                <a:lnTo>
                  <a:pt x="140414" y="129680"/>
                </a:lnTo>
                <a:lnTo>
                  <a:pt x="156296" y="103569"/>
                </a:lnTo>
                <a:lnTo>
                  <a:pt x="162821" y="68016"/>
                </a:lnTo>
                <a:lnTo>
                  <a:pt x="158108" y="47713"/>
                </a:lnTo>
                <a:lnTo>
                  <a:pt x="136019" y="15616"/>
                </a:lnTo>
                <a:lnTo>
                  <a:pt x="116561" y="7267"/>
                </a:lnTo>
                <a:lnTo>
                  <a:pt x="93484" y="4727"/>
                </a:lnTo>
                <a:lnTo>
                  <a:pt x="71530" y="7497"/>
                </a:lnTo>
                <a:lnTo>
                  <a:pt x="53194" y="15747"/>
                </a:lnTo>
                <a:lnTo>
                  <a:pt x="45028" y="21222"/>
                </a:lnTo>
                <a:lnTo>
                  <a:pt x="32837" y="36665"/>
                </a:lnTo>
                <a:lnTo>
                  <a:pt x="18170" y="7428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7169907" y="2990093"/>
            <a:ext cx="2147814" cy="1147607"/>
            <a:chOff x="7169907" y="2990093"/>
            <a:chExt cx="2147814" cy="1147607"/>
          </a:xfrm>
        </p:grpSpPr>
        <p:sp>
          <p:nvSpPr>
            <p:cNvPr id="29" name="Freeform 28"/>
            <p:cNvSpPr/>
            <p:nvPr/>
          </p:nvSpPr>
          <p:spPr>
            <a:xfrm>
              <a:off x="7169907" y="3729011"/>
              <a:ext cx="147400" cy="137310"/>
            </a:xfrm>
            <a:custGeom>
              <a:avLst/>
              <a:gdLst/>
              <a:ahLst/>
              <a:cxnLst/>
              <a:rect l="0" t="0" r="0" b="0"/>
              <a:pathLst>
                <a:path w="147400" h="137310">
                  <a:moveTo>
                    <a:pt x="0" y="19134"/>
                  </a:moveTo>
                  <a:lnTo>
                    <a:pt x="17958" y="82561"/>
                  </a:lnTo>
                  <a:lnTo>
                    <a:pt x="36301" y="137309"/>
                  </a:lnTo>
                  <a:lnTo>
                    <a:pt x="20511" y="81313"/>
                  </a:lnTo>
                  <a:lnTo>
                    <a:pt x="5777" y="29532"/>
                  </a:lnTo>
                  <a:lnTo>
                    <a:pt x="7637" y="8547"/>
                  </a:lnTo>
                  <a:lnTo>
                    <a:pt x="12110" y="2717"/>
                  </a:lnTo>
                  <a:lnTo>
                    <a:pt x="18601" y="0"/>
                  </a:lnTo>
                  <a:lnTo>
                    <a:pt x="35173" y="102"/>
                  </a:lnTo>
                  <a:lnTo>
                    <a:pt x="90289" y="7254"/>
                  </a:lnTo>
                  <a:lnTo>
                    <a:pt x="147399" y="86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69907" y="3379647"/>
              <a:ext cx="568540" cy="471518"/>
            </a:xfrm>
            <a:custGeom>
              <a:avLst/>
              <a:gdLst/>
              <a:ahLst/>
              <a:cxnLst/>
              <a:rect l="0" t="0" r="0" b="0"/>
              <a:pathLst>
                <a:path w="568540" h="471518">
                  <a:moveTo>
                    <a:pt x="0" y="347441"/>
                  </a:moveTo>
                  <a:lnTo>
                    <a:pt x="0" y="369798"/>
                  </a:lnTo>
                  <a:lnTo>
                    <a:pt x="6239" y="387013"/>
                  </a:lnTo>
                  <a:lnTo>
                    <a:pt x="29308" y="417129"/>
                  </a:lnTo>
                  <a:lnTo>
                    <a:pt x="64801" y="444438"/>
                  </a:lnTo>
                  <a:lnTo>
                    <a:pt x="116028" y="466135"/>
                  </a:lnTo>
                  <a:lnTo>
                    <a:pt x="153051" y="471517"/>
                  </a:lnTo>
                  <a:lnTo>
                    <a:pt x="188067" y="467522"/>
                  </a:lnTo>
                  <a:lnTo>
                    <a:pt x="241965" y="444030"/>
                  </a:lnTo>
                  <a:lnTo>
                    <a:pt x="270565" y="429092"/>
                  </a:lnTo>
                  <a:lnTo>
                    <a:pt x="308417" y="395065"/>
                  </a:lnTo>
                  <a:lnTo>
                    <a:pt x="349743" y="336471"/>
                  </a:lnTo>
                  <a:lnTo>
                    <a:pt x="371386" y="278623"/>
                  </a:lnTo>
                  <a:lnTo>
                    <a:pt x="393157" y="225356"/>
                  </a:lnTo>
                  <a:lnTo>
                    <a:pt x="413671" y="163428"/>
                  </a:lnTo>
                  <a:lnTo>
                    <a:pt x="429240" y="110834"/>
                  </a:lnTo>
                  <a:lnTo>
                    <a:pt x="467166" y="53221"/>
                  </a:lnTo>
                  <a:lnTo>
                    <a:pt x="489109" y="30458"/>
                  </a:lnTo>
                  <a:lnTo>
                    <a:pt x="537585" y="7795"/>
                  </a:lnTo>
                  <a:lnTo>
                    <a:pt x="56853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35517" y="3165743"/>
              <a:ext cx="208256" cy="379477"/>
            </a:xfrm>
            <a:custGeom>
              <a:avLst/>
              <a:gdLst/>
              <a:ahLst/>
              <a:cxnLst/>
              <a:rect l="0" t="0" r="0" b="0"/>
              <a:pathLst>
                <a:path w="208256" h="379477">
                  <a:moveTo>
                    <a:pt x="166141" y="55977"/>
                  </a:moveTo>
                  <a:lnTo>
                    <a:pt x="156565" y="31930"/>
                  </a:lnTo>
                  <a:lnTo>
                    <a:pt x="145898" y="17603"/>
                  </a:lnTo>
                  <a:lnTo>
                    <a:pt x="121149" y="1973"/>
                  </a:lnTo>
                  <a:lnTo>
                    <a:pt x="101690" y="0"/>
                  </a:lnTo>
                  <a:lnTo>
                    <a:pt x="60603" y="8265"/>
                  </a:lnTo>
                  <a:lnTo>
                    <a:pt x="42806" y="20734"/>
                  </a:lnTo>
                  <a:lnTo>
                    <a:pt x="28268" y="37973"/>
                  </a:lnTo>
                  <a:lnTo>
                    <a:pt x="9402" y="80757"/>
                  </a:lnTo>
                  <a:lnTo>
                    <a:pt x="0" y="133921"/>
                  </a:lnTo>
                  <a:lnTo>
                    <a:pt x="5378" y="196719"/>
                  </a:lnTo>
                  <a:lnTo>
                    <a:pt x="10773" y="252277"/>
                  </a:lnTo>
                  <a:lnTo>
                    <a:pt x="22620" y="286495"/>
                  </a:lnTo>
                  <a:lnTo>
                    <a:pt x="52863" y="347558"/>
                  </a:lnTo>
                  <a:lnTo>
                    <a:pt x="66662" y="362213"/>
                  </a:lnTo>
                  <a:lnTo>
                    <a:pt x="84494" y="372626"/>
                  </a:lnTo>
                  <a:lnTo>
                    <a:pt x="119852" y="379476"/>
                  </a:lnTo>
                  <a:lnTo>
                    <a:pt x="140109" y="374839"/>
                  </a:lnTo>
                  <a:lnTo>
                    <a:pt x="156911" y="363810"/>
                  </a:lnTo>
                  <a:lnTo>
                    <a:pt x="172177" y="347210"/>
                  </a:lnTo>
                  <a:lnTo>
                    <a:pt x="180523" y="325014"/>
                  </a:lnTo>
                  <a:lnTo>
                    <a:pt x="183061" y="300721"/>
                  </a:lnTo>
                  <a:lnTo>
                    <a:pt x="180290" y="278226"/>
                  </a:lnTo>
                  <a:lnTo>
                    <a:pt x="166564" y="245831"/>
                  </a:lnTo>
                  <a:lnTo>
                    <a:pt x="151121" y="230824"/>
                  </a:lnTo>
                  <a:lnTo>
                    <a:pt x="131389" y="221424"/>
                  </a:lnTo>
                  <a:lnTo>
                    <a:pt x="103332" y="216133"/>
                  </a:lnTo>
                  <a:lnTo>
                    <a:pt x="105551" y="215390"/>
                  </a:lnTo>
                  <a:lnTo>
                    <a:pt x="156764" y="202582"/>
                  </a:lnTo>
                  <a:lnTo>
                    <a:pt x="208255" y="1928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67286" y="3354701"/>
              <a:ext cx="187057" cy="183532"/>
            </a:xfrm>
            <a:custGeom>
              <a:avLst/>
              <a:gdLst/>
              <a:ahLst/>
              <a:cxnLst/>
              <a:rect l="0" t="0" r="0" b="0"/>
              <a:pathLst>
                <a:path w="187057" h="183532">
                  <a:moveTo>
                    <a:pt x="113356" y="109174"/>
                  </a:moveTo>
                  <a:lnTo>
                    <a:pt x="113356" y="50558"/>
                  </a:lnTo>
                  <a:lnTo>
                    <a:pt x="102178" y="15767"/>
                  </a:lnTo>
                  <a:lnTo>
                    <a:pt x="94206" y="8298"/>
                  </a:lnTo>
                  <a:lnTo>
                    <a:pt x="72869" y="0"/>
                  </a:lnTo>
                  <a:lnTo>
                    <a:pt x="50909" y="2551"/>
                  </a:lnTo>
                  <a:lnTo>
                    <a:pt x="40139" y="6506"/>
                  </a:lnTo>
                  <a:lnTo>
                    <a:pt x="25054" y="20260"/>
                  </a:lnTo>
                  <a:lnTo>
                    <a:pt x="5836" y="57686"/>
                  </a:lnTo>
                  <a:lnTo>
                    <a:pt x="0" y="94048"/>
                  </a:lnTo>
                  <a:lnTo>
                    <a:pt x="3860" y="128869"/>
                  </a:lnTo>
                  <a:lnTo>
                    <a:pt x="18002" y="161413"/>
                  </a:lnTo>
                  <a:lnTo>
                    <a:pt x="33542" y="176455"/>
                  </a:lnTo>
                  <a:lnTo>
                    <a:pt x="42599" y="182104"/>
                  </a:lnTo>
                  <a:lnTo>
                    <a:pt x="52147" y="183531"/>
                  </a:lnTo>
                  <a:lnTo>
                    <a:pt x="72114" y="178876"/>
                  </a:lnTo>
                  <a:lnTo>
                    <a:pt x="80012" y="173190"/>
                  </a:lnTo>
                  <a:lnTo>
                    <a:pt x="91908" y="157513"/>
                  </a:lnTo>
                  <a:lnTo>
                    <a:pt x="99592" y="123367"/>
                  </a:lnTo>
                  <a:lnTo>
                    <a:pt x="101869" y="83614"/>
                  </a:lnTo>
                  <a:lnTo>
                    <a:pt x="103358" y="79266"/>
                  </a:lnTo>
                  <a:lnTo>
                    <a:pt x="105521" y="81047"/>
                  </a:lnTo>
                  <a:lnTo>
                    <a:pt x="122987" y="111937"/>
                  </a:lnTo>
                  <a:lnTo>
                    <a:pt x="138694" y="125220"/>
                  </a:lnTo>
                  <a:lnTo>
                    <a:pt x="147796" y="130400"/>
                  </a:lnTo>
                  <a:lnTo>
                    <a:pt x="164147" y="133036"/>
                  </a:lnTo>
                  <a:lnTo>
                    <a:pt x="187056" y="1302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243813" y="3148020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3120" y="48931"/>
                  </a:lnTo>
                  <a:lnTo>
                    <a:pt x="14655" y="108062"/>
                  </a:lnTo>
                  <a:lnTo>
                    <a:pt x="19160" y="156281"/>
                  </a:lnTo>
                  <a:lnTo>
                    <a:pt x="29089" y="216571"/>
                  </a:lnTo>
                  <a:lnTo>
                    <a:pt x="39194" y="270420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28042" y="3284891"/>
              <a:ext cx="105286" cy="185794"/>
            </a:xfrm>
            <a:custGeom>
              <a:avLst/>
              <a:gdLst/>
              <a:ahLst/>
              <a:cxnLst/>
              <a:rect l="0" t="0" r="0" b="0"/>
              <a:pathLst>
                <a:path w="105286" h="185794">
                  <a:moveTo>
                    <a:pt x="0" y="42114"/>
                  </a:moveTo>
                  <a:lnTo>
                    <a:pt x="14571" y="84805"/>
                  </a:lnTo>
                  <a:lnTo>
                    <a:pt x="52997" y="147449"/>
                  </a:lnTo>
                  <a:lnTo>
                    <a:pt x="80788" y="183933"/>
                  </a:lnTo>
                  <a:lnTo>
                    <a:pt x="86614" y="185793"/>
                  </a:lnTo>
                  <a:lnTo>
                    <a:pt x="91668" y="183524"/>
                  </a:lnTo>
                  <a:lnTo>
                    <a:pt x="96207" y="178501"/>
                  </a:lnTo>
                  <a:lnTo>
                    <a:pt x="102595" y="143486"/>
                  </a:lnTo>
                  <a:lnTo>
                    <a:pt x="104754" y="80422"/>
                  </a:lnTo>
                  <a:lnTo>
                    <a:pt x="105180" y="2793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487265" y="3279319"/>
              <a:ext cx="114518" cy="163899"/>
            </a:xfrm>
            <a:custGeom>
              <a:avLst/>
              <a:gdLst/>
              <a:ahLst/>
              <a:cxnLst/>
              <a:rect l="0" t="0" r="0" b="0"/>
              <a:pathLst>
                <a:path w="114518" h="163899">
                  <a:moveTo>
                    <a:pt x="9232" y="89800"/>
                  </a:moveTo>
                  <a:lnTo>
                    <a:pt x="51924" y="86680"/>
                  </a:lnTo>
                  <a:lnTo>
                    <a:pt x="71490" y="80224"/>
                  </a:lnTo>
                  <a:lnTo>
                    <a:pt x="87985" y="69556"/>
                  </a:lnTo>
                  <a:lnTo>
                    <a:pt x="93319" y="61096"/>
                  </a:lnTo>
                  <a:lnTo>
                    <a:pt x="99246" y="39218"/>
                  </a:lnTo>
                  <a:lnTo>
                    <a:pt x="98487" y="29172"/>
                  </a:lnTo>
                  <a:lnTo>
                    <a:pt x="91405" y="11771"/>
                  </a:lnTo>
                  <a:lnTo>
                    <a:pt x="83901" y="6195"/>
                  </a:lnTo>
                  <a:lnTo>
                    <a:pt x="63085" y="0"/>
                  </a:lnTo>
                  <a:lnTo>
                    <a:pt x="53323" y="1857"/>
                  </a:lnTo>
                  <a:lnTo>
                    <a:pt x="28405" y="20069"/>
                  </a:lnTo>
                  <a:lnTo>
                    <a:pt x="13464" y="33852"/>
                  </a:lnTo>
                  <a:lnTo>
                    <a:pt x="5264" y="54016"/>
                  </a:lnTo>
                  <a:lnTo>
                    <a:pt x="0" y="105088"/>
                  </a:lnTo>
                  <a:lnTo>
                    <a:pt x="5519" y="129350"/>
                  </a:lnTo>
                  <a:lnTo>
                    <a:pt x="10266" y="140733"/>
                  </a:lnTo>
                  <a:lnTo>
                    <a:pt x="24900" y="156500"/>
                  </a:lnTo>
                  <a:lnTo>
                    <a:pt x="33715" y="162343"/>
                  </a:lnTo>
                  <a:lnTo>
                    <a:pt x="43101" y="163898"/>
                  </a:lnTo>
                  <a:lnTo>
                    <a:pt x="62889" y="159387"/>
                  </a:lnTo>
                  <a:lnTo>
                    <a:pt x="114517" y="1319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643896" y="3235369"/>
              <a:ext cx="150312" cy="184587"/>
            </a:xfrm>
            <a:custGeom>
              <a:avLst/>
              <a:gdLst/>
              <a:ahLst/>
              <a:cxnLst/>
              <a:rect l="0" t="0" r="0" b="0"/>
              <a:pathLst>
                <a:path w="150312" h="184587">
                  <a:moveTo>
                    <a:pt x="126342" y="17936"/>
                  </a:moveTo>
                  <a:lnTo>
                    <a:pt x="115163" y="6758"/>
                  </a:lnTo>
                  <a:lnTo>
                    <a:pt x="97198" y="1270"/>
                  </a:lnTo>
                  <a:lnTo>
                    <a:pt x="74784" y="0"/>
                  </a:lnTo>
                  <a:lnTo>
                    <a:pt x="42435" y="7033"/>
                  </a:lnTo>
                  <a:lnTo>
                    <a:pt x="21200" y="17380"/>
                  </a:lnTo>
                  <a:lnTo>
                    <a:pt x="14133" y="25754"/>
                  </a:lnTo>
                  <a:lnTo>
                    <a:pt x="6281" y="47537"/>
                  </a:lnTo>
                  <a:lnTo>
                    <a:pt x="6527" y="57557"/>
                  </a:lnTo>
                  <a:lnTo>
                    <a:pt x="13039" y="74930"/>
                  </a:lnTo>
                  <a:lnTo>
                    <a:pt x="26852" y="87331"/>
                  </a:lnTo>
                  <a:lnTo>
                    <a:pt x="35449" y="92275"/>
                  </a:lnTo>
                  <a:lnTo>
                    <a:pt x="54359" y="94650"/>
                  </a:lnTo>
                  <a:lnTo>
                    <a:pt x="100684" y="92231"/>
                  </a:lnTo>
                  <a:lnTo>
                    <a:pt x="121178" y="98140"/>
                  </a:lnTo>
                  <a:lnTo>
                    <a:pt x="129918" y="102991"/>
                  </a:lnTo>
                  <a:lnTo>
                    <a:pt x="142749" y="117739"/>
                  </a:lnTo>
                  <a:lnTo>
                    <a:pt x="147809" y="126586"/>
                  </a:lnTo>
                  <a:lnTo>
                    <a:pt x="150311" y="145774"/>
                  </a:lnTo>
                  <a:lnTo>
                    <a:pt x="149340" y="155804"/>
                  </a:lnTo>
                  <a:lnTo>
                    <a:pt x="145184" y="163660"/>
                  </a:lnTo>
                  <a:lnTo>
                    <a:pt x="131207" y="175509"/>
                  </a:lnTo>
                  <a:lnTo>
                    <a:pt x="98018" y="183168"/>
                  </a:lnTo>
                  <a:lnTo>
                    <a:pt x="46051" y="184586"/>
                  </a:lnTo>
                  <a:lnTo>
                    <a:pt x="0" y="175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812352" y="2990093"/>
              <a:ext cx="94758" cy="379027"/>
            </a:xfrm>
            <a:custGeom>
              <a:avLst/>
              <a:gdLst/>
              <a:ahLst/>
              <a:cxnLst/>
              <a:rect l="0" t="0" r="0" b="0"/>
              <a:pathLst>
                <a:path w="94758" h="379027">
                  <a:moveTo>
                    <a:pt x="0" y="0"/>
                  </a:moveTo>
                  <a:lnTo>
                    <a:pt x="3119" y="48931"/>
                  </a:lnTo>
                  <a:lnTo>
                    <a:pt x="14654" y="108061"/>
                  </a:lnTo>
                  <a:lnTo>
                    <a:pt x="24749" y="161870"/>
                  </a:lnTo>
                  <a:lnTo>
                    <a:pt x="35149" y="216677"/>
                  </a:lnTo>
                  <a:lnTo>
                    <a:pt x="51229" y="269961"/>
                  </a:lnTo>
                  <a:lnTo>
                    <a:pt x="69218" y="323557"/>
                  </a:lnTo>
                  <a:lnTo>
                    <a:pt x="84036" y="361700"/>
                  </a:lnTo>
                  <a:lnTo>
                    <a:pt x="9475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86010" y="3126963"/>
              <a:ext cx="263214" cy="63172"/>
            </a:xfrm>
            <a:custGeom>
              <a:avLst/>
              <a:gdLst/>
              <a:ahLst/>
              <a:cxnLst/>
              <a:rect l="0" t="0" r="0" b="0"/>
              <a:pathLst>
                <a:path w="263214" h="63172">
                  <a:moveTo>
                    <a:pt x="263213" y="0"/>
                  </a:moveTo>
                  <a:lnTo>
                    <a:pt x="205948" y="11453"/>
                  </a:lnTo>
                  <a:lnTo>
                    <a:pt x="145057" y="24749"/>
                  </a:lnTo>
                  <a:lnTo>
                    <a:pt x="89138" y="38641"/>
                  </a:lnTo>
                  <a:lnTo>
                    <a:pt x="32232" y="561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53230" y="3229475"/>
              <a:ext cx="117905" cy="120929"/>
            </a:xfrm>
            <a:custGeom>
              <a:avLst/>
              <a:gdLst/>
              <a:ahLst/>
              <a:cxnLst/>
              <a:rect l="0" t="0" r="0" b="0"/>
              <a:pathLst>
                <a:path w="117905" h="120929">
                  <a:moveTo>
                    <a:pt x="90749" y="13302"/>
                  </a:moveTo>
                  <a:lnTo>
                    <a:pt x="79571" y="2124"/>
                  </a:lnTo>
                  <a:lnTo>
                    <a:pt x="72769" y="0"/>
                  </a:lnTo>
                  <a:lnTo>
                    <a:pt x="55852" y="761"/>
                  </a:lnTo>
                  <a:lnTo>
                    <a:pt x="39755" y="8118"/>
                  </a:lnTo>
                  <a:lnTo>
                    <a:pt x="10356" y="31905"/>
                  </a:lnTo>
                  <a:lnTo>
                    <a:pt x="2376" y="51596"/>
                  </a:lnTo>
                  <a:lnTo>
                    <a:pt x="0" y="74775"/>
                  </a:lnTo>
                  <a:lnTo>
                    <a:pt x="2843" y="96775"/>
                  </a:lnTo>
                  <a:lnTo>
                    <a:pt x="7578" y="105216"/>
                  </a:lnTo>
                  <a:lnTo>
                    <a:pt x="22199" y="117713"/>
                  </a:lnTo>
                  <a:lnTo>
                    <a:pt x="43515" y="120928"/>
                  </a:lnTo>
                  <a:lnTo>
                    <a:pt x="66247" y="117288"/>
                  </a:lnTo>
                  <a:lnTo>
                    <a:pt x="84148" y="107871"/>
                  </a:lnTo>
                  <a:lnTo>
                    <a:pt x="107381" y="83826"/>
                  </a:lnTo>
                  <a:lnTo>
                    <a:pt x="115689" y="61414"/>
                  </a:lnTo>
                  <a:lnTo>
                    <a:pt x="117904" y="48886"/>
                  </a:lnTo>
                  <a:lnTo>
                    <a:pt x="114126" y="28727"/>
                  </a:lnTo>
                  <a:lnTo>
                    <a:pt x="101277" y="2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128207" y="3163878"/>
              <a:ext cx="189514" cy="176845"/>
            </a:xfrm>
            <a:custGeom>
              <a:avLst/>
              <a:gdLst/>
              <a:ahLst/>
              <a:cxnLst/>
              <a:rect l="0" t="0" r="0" b="0"/>
              <a:pathLst>
                <a:path w="189514" h="176845">
                  <a:moveTo>
                    <a:pt x="0" y="99956"/>
                  </a:moveTo>
                  <a:lnTo>
                    <a:pt x="11179" y="111134"/>
                  </a:lnTo>
                  <a:lnTo>
                    <a:pt x="34844" y="173173"/>
                  </a:lnTo>
                  <a:lnTo>
                    <a:pt x="36097" y="176844"/>
                  </a:lnTo>
                  <a:lnTo>
                    <a:pt x="17176" y="119905"/>
                  </a:lnTo>
                  <a:lnTo>
                    <a:pt x="12498" y="83510"/>
                  </a:lnTo>
                  <a:lnTo>
                    <a:pt x="16701" y="43090"/>
                  </a:lnTo>
                  <a:lnTo>
                    <a:pt x="25360" y="21650"/>
                  </a:lnTo>
                  <a:lnTo>
                    <a:pt x="30945" y="12657"/>
                  </a:lnTo>
                  <a:lnTo>
                    <a:pt x="39348" y="6662"/>
                  </a:lnTo>
                  <a:lnTo>
                    <a:pt x="61161" y="0"/>
                  </a:lnTo>
                  <a:lnTo>
                    <a:pt x="83335" y="3278"/>
                  </a:lnTo>
                  <a:lnTo>
                    <a:pt x="126166" y="24447"/>
                  </a:lnTo>
                  <a:lnTo>
                    <a:pt x="141082" y="40660"/>
                  </a:lnTo>
                  <a:lnTo>
                    <a:pt x="176235" y="95082"/>
                  </a:lnTo>
                  <a:lnTo>
                    <a:pt x="189513" y="1315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17596" y="3579689"/>
              <a:ext cx="63172" cy="263213"/>
            </a:xfrm>
            <a:custGeom>
              <a:avLst/>
              <a:gdLst/>
              <a:ahLst/>
              <a:cxnLst/>
              <a:rect l="0" t="0" r="0" b="0"/>
              <a:pathLst>
                <a:path w="63172" h="263213">
                  <a:moveTo>
                    <a:pt x="0" y="0"/>
                  </a:moveTo>
                  <a:lnTo>
                    <a:pt x="3119" y="54144"/>
                  </a:lnTo>
                  <a:lnTo>
                    <a:pt x="17958" y="115794"/>
                  </a:lnTo>
                  <a:lnTo>
                    <a:pt x="35149" y="177364"/>
                  </a:lnTo>
                  <a:lnTo>
                    <a:pt x="52650" y="231413"/>
                  </a:lnTo>
                  <a:lnTo>
                    <a:pt x="63171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12311" y="3541740"/>
              <a:ext cx="281364" cy="320279"/>
            </a:xfrm>
            <a:custGeom>
              <a:avLst/>
              <a:gdLst/>
              <a:ahLst/>
              <a:cxnLst/>
              <a:rect l="0" t="0" r="0" b="0"/>
              <a:pathLst>
                <a:path w="281364" h="320279">
                  <a:moveTo>
                    <a:pt x="0" y="90591"/>
                  </a:moveTo>
                  <a:lnTo>
                    <a:pt x="29308" y="52218"/>
                  </a:lnTo>
                  <a:lnTo>
                    <a:pt x="84952" y="9893"/>
                  </a:lnTo>
                  <a:lnTo>
                    <a:pt x="108727" y="2083"/>
                  </a:lnTo>
                  <a:lnTo>
                    <a:pt x="121617" y="0"/>
                  </a:lnTo>
                  <a:lnTo>
                    <a:pt x="142180" y="3925"/>
                  </a:lnTo>
                  <a:lnTo>
                    <a:pt x="150938" y="8247"/>
                  </a:lnTo>
                  <a:lnTo>
                    <a:pt x="163789" y="22409"/>
                  </a:lnTo>
                  <a:lnTo>
                    <a:pt x="172231" y="41571"/>
                  </a:lnTo>
                  <a:lnTo>
                    <a:pt x="175813" y="78666"/>
                  </a:lnTo>
                  <a:lnTo>
                    <a:pt x="168816" y="116954"/>
                  </a:lnTo>
                  <a:lnTo>
                    <a:pt x="152445" y="144156"/>
                  </a:lnTo>
                  <a:lnTo>
                    <a:pt x="139503" y="159631"/>
                  </a:lnTo>
                  <a:lnTo>
                    <a:pt x="137456" y="161184"/>
                  </a:lnTo>
                  <a:lnTo>
                    <a:pt x="141420" y="153551"/>
                  </a:lnTo>
                  <a:lnTo>
                    <a:pt x="154101" y="144700"/>
                  </a:lnTo>
                  <a:lnTo>
                    <a:pt x="162396" y="140702"/>
                  </a:lnTo>
                  <a:lnTo>
                    <a:pt x="184090" y="139379"/>
                  </a:lnTo>
                  <a:lnTo>
                    <a:pt x="208159" y="143860"/>
                  </a:lnTo>
                  <a:lnTo>
                    <a:pt x="240271" y="159537"/>
                  </a:lnTo>
                  <a:lnTo>
                    <a:pt x="257305" y="172317"/>
                  </a:lnTo>
                  <a:lnTo>
                    <a:pt x="274461" y="198254"/>
                  </a:lnTo>
                  <a:lnTo>
                    <a:pt x="281363" y="233755"/>
                  </a:lnTo>
                  <a:lnTo>
                    <a:pt x="276738" y="257165"/>
                  </a:lnTo>
                  <a:lnTo>
                    <a:pt x="260980" y="286956"/>
                  </a:lnTo>
                  <a:lnTo>
                    <a:pt x="247012" y="301867"/>
                  </a:lnTo>
                  <a:lnTo>
                    <a:pt x="229106" y="312393"/>
                  </a:lnTo>
                  <a:lnTo>
                    <a:pt x="180609" y="320278"/>
                  </a:lnTo>
                  <a:lnTo>
                    <a:pt x="129089" y="318715"/>
                  </a:lnTo>
                  <a:lnTo>
                    <a:pt x="70335" y="312615"/>
                  </a:lnTo>
                  <a:lnTo>
                    <a:pt x="52643" y="3116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04371" y="3631814"/>
              <a:ext cx="181723" cy="174536"/>
            </a:xfrm>
            <a:custGeom>
              <a:avLst/>
              <a:gdLst/>
              <a:ahLst/>
              <a:cxnLst/>
              <a:rect l="0" t="0" r="0" b="0"/>
              <a:pathLst>
                <a:path w="181723" h="174536">
                  <a:moveTo>
                    <a:pt x="97494" y="105802"/>
                  </a:moveTo>
                  <a:lnTo>
                    <a:pt x="105827" y="68324"/>
                  </a:lnTo>
                  <a:lnTo>
                    <a:pt x="106559" y="56250"/>
                  </a:lnTo>
                  <a:lnTo>
                    <a:pt x="101133" y="36596"/>
                  </a:lnTo>
                  <a:lnTo>
                    <a:pt x="78586" y="4914"/>
                  </a:lnTo>
                  <a:lnTo>
                    <a:pt x="69681" y="1109"/>
                  </a:lnTo>
                  <a:lnTo>
                    <a:pt x="47308" y="0"/>
                  </a:lnTo>
                  <a:lnTo>
                    <a:pt x="37131" y="3682"/>
                  </a:lnTo>
                  <a:lnTo>
                    <a:pt x="19583" y="17131"/>
                  </a:lnTo>
                  <a:lnTo>
                    <a:pt x="7105" y="41047"/>
                  </a:lnTo>
                  <a:lnTo>
                    <a:pt x="0" y="70003"/>
                  </a:lnTo>
                  <a:lnTo>
                    <a:pt x="4970" y="123600"/>
                  </a:lnTo>
                  <a:lnTo>
                    <a:pt x="11918" y="145298"/>
                  </a:lnTo>
                  <a:lnTo>
                    <a:pt x="22805" y="162740"/>
                  </a:lnTo>
                  <a:lnTo>
                    <a:pt x="31324" y="168327"/>
                  </a:lnTo>
                  <a:lnTo>
                    <a:pt x="53267" y="174535"/>
                  </a:lnTo>
                  <a:lnTo>
                    <a:pt x="62160" y="172681"/>
                  </a:lnTo>
                  <a:lnTo>
                    <a:pt x="69259" y="167936"/>
                  </a:lnTo>
                  <a:lnTo>
                    <a:pt x="80266" y="153304"/>
                  </a:lnTo>
                  <a:lnTo>
                    <a:pt x="89057" y="135103"/>
                  </a:lnTo>
                  <a:lnTo>
                    <a:pt x="94994" y="99536"/>
                  </a:lnTo>
                  <a:lnTo>
                    <a:pt x="90934" y="54955"/>
                  </a:lnTo>
                  <a:lnTo>
                    <a:pt x="119913" y="115370"/>
                  </a:lnTo>
                  <a:lnTo>
                    <a:pt x="126479" y="126219"/>
                  </a:lnTo>
                  <a:lnTo>
                    <a:pt x="135534" y="133451"/>
                  </a:lnTo>
                  <a:lnTo>
                    <a:pt x="181722" y="1479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54507" y="3653388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14573" y="42692"/>
                  </a:lnTo>
                  <a:lnTo>
                    <a:pt x="39404" y="78753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97071" y="3558632"/>
              <a:ext cx="73251" cy="579068"/>
            </a:xfrm>
            <a:custGeom>
              <a:avLst/>
              <a:gdLst/>
              <a:ahLst/>
              <a:cxnLst/>
              <a:rect l="0" t="0" r="0" b="0"/>
              <a:pathLst>
                <a:path w="73251" h="579068">
                  <a:moveTo>
                    <a:pt x="73250" y="0"/>
                  </a:moveTo>
                  <a:lnTo>
                    <a:pt x="55292" y="62280"/>
                  </a:lnTo>
                  <a:lnTo>
                    <a:pt x="41583" y="119450"/>
                  </a:lnTo>
                  <a:lnTo>
                    <a:pt x="31112" y="172653"/>
                  </a:lnTo>
                  <a:lnTo>
                    <a:pt x="20601" y="232871"/>
                  </a:lnTo>
                  <a:lnTo>
                    <a:pt x="13196" y="288927"/>
                  </a:lnTo>
                  <a:lnTo>
                    <a:pt x="10694" y="349790"/>
                  </a:lnTo>
                  <a:lnTo>
                    <a:pt x="1827" y="412654"/>
                  </a:lnTo>
                  <a:lnTo>
                    <a:pt x="0" y="467167"/>
                  </a:lnTo>
                  <a:lnTo>
                    <a:pt x="810" y="522995"/>
                  </a:lnTo>
                  <a:lnTo>
                    <a:pt x="10079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743177" y="4179813"/>
            <a:ext cx="974212" cy="691851"/>
            <a:chOff x="6743177" y="4179813"/>
            <a:chExt cx="974212" cy="691851"/>
          </a:xfrm>
        </p:grpSpPr>
        <p:sp>
          <p:nvSpPr>
            <p:cNvPr id="47" name="Freeform 46"/>
            <p:cNvSpPr/>
            <p:nvPr/>
          </p:nvSpPr>
          <p:spPr>
            <a:xfrm>
              <a:off x="6743177" y="4179813"/>
              <a:ext cx="942627" cy="227205"/>
            </a:xfrm>
            <a:custGeom>
              <a:avLst/>
              <a:gdLst/>
              <a:ahLst/>
              <a:cxnLst/>
              <a:rect l="0" t="0" r="0" b="0"/>
              <a:pathLst>
                <a:path w="942627" h="227205">
                  <a:moveTo>
                    <a:pt x="5590" y="115813"/>
                  </a:moveTo>
                  <a:lnTo>
                    <a:pt x="0" y="132581"/>
                  </a:lnTo>
                  <a:lnTo>
                    <a:pt x="2114" y="165365"/>
                  </a:lnTo>
                  <a:lnTo>
                    <a:pt x="10284" y="185020"/>
                  </a:lnTo>
                  <a:lnTo>
                    <a:pt x="22884" y="201554"/>
                  </a:lnTo>
                  <a:lnTo>
                    <a:pt x="40182" y="216701"/>
                  </a:lnTo>
                  <a:lnTo>
                    <a:pt x="62688" y="224993"/>
                  </a:lnTo>
                  <a:lnTo>
                    <a:pt x="75240" y="227204"/>
                  </a:lnTo>
                  <a:lnTo>
                    <a:pt x="95428" y="223422"/>
                  </a:lnTo>
                  <a:lnTo>
                    <a:pt x="123065" y="205020"/>
                  </a:lnTo>
                  <a:lnTo>
                    <a:pt x="140859" y="187046"/>
                  </a:lnTo>
                  <a:lnTo>
                    <a:pt x="177015" y="126125"/>
                  </a:lnTo>
                  <a:lnTo>
                    <a:pt x="186284" y="105189"/>
                  </a:lnTo>
                  <a:lnTo>
                    <a:pt x="191564" y="100542"/>
                  </a:lnTo>
                  <a:lnTo>
                    <a:pt x="197423" y="99783"/>
                  </a:lnTo>
                  <a:lnTo>
                    <a:pt x="210172" y="105180"/>
                  </a:lnTo>
                  <a:lnTo>
                    <a:pt x="249961" y="128682"/>
                  </a:lnTo>
                  <a:lnTo>
                    <a:pt x="291166" y="134444"/>
                  </a:lnTo>
                  <a:lnTo>
                    <a:pt x="334830" y="124973"/>
                  </a:lnTo>
                  <a:lnTo>
                    <a:pt x="357029" y="110526"/>
                  </a:lnTo>
                  <a:lnTo>
                    <a:pt x="390344" y="72655"/>
                  </a:lnTo>
                  <a:lnTo>
                    <a:pt x="406720" y="41805"/>
                  </a:lnTo>
                  <a:lnTo>
                    <a:pt x="412220" y="37229"/>
                  </a:lnTo>
                  <a:lnTo>
                    <a:pt x="418226" y="36518"/>
                  </a:lnTo>
                  <a:lnTo>
                    <a:pt x="424570" y="38383"/>
                  </a:lnTo>
                  <a:lnTo>
                    <a:pt x="437858" y="49815"/>
                  </a:lnTo>
                  <a:lnTo>
                    <a:pt x="471042" y="80160"/>
                  </a:lnTo>
                  <a:lnTo>
                    <a:pt x="493996" y="88269"/>
                  </a:lnTo>
                  <a:lnTo>
                    <a:pt x="506669" y="90432"/>
                  </a:lnTo>
                  <a:lnTo>
                    <a:pt x="530109" y="86595"/>
                  </a:lnTo>
                  <a:lnTo>
                    <a:pt x="559915" y="71281"/>
                  </a:lnTo>
                  <a:lnTo>
                    <a:pt x="583565" y="48807"/>
                  </a:lnTo>
                  <a:lnTo>
                    <a:pt x="602271" y="19920"/>
                  </a:lnTo>
                  <a:lnTo>
                    <a:pt x="606928" y="9771"/>
                  </a:lnTo>
                  <a:lnTo>
                    <a:pt x="612373" y="5344"/>
                  </a:lnTo>
                  <a:lnTo>
                    <a:pt x="618342" y="4733"/>
                  </a:lnTo>
                  <a:lnTo>
                    <a:pt x="631213" y="10292"/>
                  </a:lnTo>
                  <a:lnTo>
                    <a:pt x="651614" y="27746"/>
                  </a:lnTo>
                  <a:lnTo>
                    <a:pt x="674816" y="53455"/>
                  </a:lnTo>
                  <a:lnTo>
                    <a:pt x="710287" y="75240"/>
                  </a:lnTo>
                  <a:lnTo>
                    <a:pt x="751602" y="88454"/>
                  </a:lnTo>
                  <a:lnTo>
                    <a:pt x="798029" y="91719"/>
                  </a:lnTo>
                  <a:lnTo>
                    <a:pt x="835051" y="84628"/>
                  </a:lnTo>
                  <a:lnTo>
                    <a:pt x="875883" y="61864"/>
                  </a:lnTo>
                  <a:lnTo>
                    <a:pt x="931683" y="10515"/>
                  </a:lnTo>
                  <a:lnTo>
                    <a:pt x="9426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69823" y="4390383"/>
              <a:ext cx="915981" cy="259935"/>
            </a:xfrm>
            <a:custGeom>
              <a:avLst/>
              <a:gdLst/>
              <a:ahLst/>
              <a:cxnLst/>
              <a:rect l="0" t="0" r="0" b="0"/>
              <a:pathLst>
                <a:path w="915981" h="259935">
                  <a:moveTo>
                    <a:pt x="0" y="178984"/>
                  </a:moveTo>
                  <a:lnTo>
                    <a:pt x="0" y="201341"/>
                  </a:lnTo>
                  <a:lnTo>
                    <a:pt x="11179" y="232012"/>
                  </a:lnTo>
                  <a:lnTo>
                    <a:pt x="26025" y="246616"/>
                  </a:lnTo>
                  <a:lnTo>
                    <a:pt x="45492" y="255836"/>
                  </a:lnTo>
                  <a:lnTo>
                    <a:pt x="69742" y="259934"/>
                  </a:lnTo>
                  <a:lnTo>
                    <a:pt x="89879" y="255516"/>
                  </a:lnTo>
                  <a:lnTo>
                    <a:pt x="121870" y="233616"/>
                  </a:lnTo>
                  <a:lnTo>
                    <a:pt x="149549" y="198355"/>
                  </a:lnTo>
                  <a:lnTo>
                    <a:pt x="165844" y="170296"/>
                  </a:lnTo>
                  <a:lnTo>
                    <a:pt x="182503" y="158356"/>
                  </a:lnTo>
                  <a:lnTo>
                    <a:pt x="190689" y="158213"/>
                  </a:lnTo>
                  <a:lnTo>
                    <a:pt x="198486" y="161627"/>
                  </a:lnTo>
                  <a:lnTo>
                    <a:pt x="223757" y="176961"/>
                  </a:lnTo>
                  <a:lnTo>
                    <a:pt x="233399" y="181145"/>
                  </a:lnTo>
                  <a:lnTo>
                    <a:pt x="253472" y="182675"/>
                  </a:lnTo>
                  <a:lnTo>
                    <a:pt x="275261" y="178285"/>
                  </a:lnTo>
                  <a:lnTo>
                    <a:pt x="311496" y="162660"/>
                  </a:lnTo>
                  <a:lnTo>
                    <a:pt x="353424" y="129550"/>
                  </a:lnTo>
                  <a:lnTo>
                    <a:pt x="375210" y="103116"/>
                  </a:lnTo>
                  <a:lnTo>
                    <a:pt x="383501" y="99160"/>
                  </a:lnTo>
                  <a:lnTo>
                    <a:pt x="392539" y="98862"/>
                  </a:lnTo>
                  <a:lnTo>
                    <a:pt x="410768" y="104770"/>
                  </a:lnTo>
                  <a:lnTo>
                    <a:pt x="454364" y="128628"/>
                  </a:lnTo>
                  <a:lnTo>
                    <a:pt x="474512" y="130087"/>
                  </a:lnTo>
                  <a:lnTo>
                    <a:pt x="516041" y="121493"/>
                  </a:lnTo>
                  <a:lnTo>
                    <a:pt x="570015" y="87004"/>
                  </a:lnTo>
                  <a:lnTo>
                    <a:pt x="590252" y="82732"/>
                  </a:lnTo>
                  <a:lnTo>
                    <a:pt x="600562" y="83231"/>
                  </a:lnTo>
                  <a:lnTo>
                    <a:pt x="618257" y="90024"/>
                  </a:lnTo>
                  <a:lnTo>
                    <a:pt x="647611" y="103883"/>
                  </a:lnTo>
                  <a:lnTo>
                    <a:pt x="685945" y="112278"/>
                  </a:lnTo>
                  <a:lnTo>
                    <a:pt x="710797" y="111903"/>
                  </a:lnTo>
                  <a:lnTo>
                    <a:pt x="748935" y="92598"/>
                  </a:lnTo>
                  <a:lnTo>
                    <a:pt x="801522" y="60547"/>
                  </a:lnTo>
                  <a:lnTo>
                    <a:pt x="861898" y="39183"/>
                  </a:lnTo>
                  <a:lnTo>
                    <a:pt x="895592" y="17446"/>
                  </a:lnTo>
                  <a:lnTo>
                    <a:pt x="9159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56351" y="4727295"/>
              <a:ext cx="961038" cy="144369"/>
            </a:xfrm>
            <a:custGeom>
              <a:avLst/>
              <a:gdLst/>
              <a:ahLst/>
              <a:cxnLst/>
              <a:rect l="0" t="0" r="0" b="0"/>
              <a:pathLst>
                <a:path w="961038" h="144369">
                  <a:moveTo>
                    <a:pt x="24001" y="63171"/>
                  </a:moveTo>
                  <a:lnTo>
                    <a:pt x="8360" y="81152"/>
                  </a:lnTo>
                  <a:lnTo>
                    <a:pt x="282" y="98068"/>
                  </a:lnTo>
                  <a:lnTo>
                    <a:pt x="0" y="106323"/>
                  </a:lnTo>
                  <a:lnTo>
                    <a:pt x="5925" y="121734"/>
                  </a:lnTo>
                  <a:lnTo>
                    <a:pt x="19477" y="133262"/>
                  </a:lnTo>
                  <a:lnTo>
                    <a:pt x="38368" y="141116"/>
                  </a:lnTo>
                  <a:lnTo>
                    <a:pt x="75311" y="144368"/>
                  </a:lnTo>
                  <a:lnTo>
                    <a:pt x="113554" y="137272"/>
                  </a:lnTo>
                  <a:lnTo>
                    <a:pt x="140742" y="120872"/>
                  </a:lnTo>
                  <a:lnTo>
                    <a:pt x="178079" y="87479"/>
                  </a:lnTo>
                  <a:lnTo>
                    <a:pt x="186381" y="85225"/>
                  </a:lnTo>
                  <a:lnTo>
                    <a:pt x="204965" y="88961"/>
                  </a:lnTo>
                  <a:lnTo>
                    <a:pt x="268417" y="120759"/>
                  </a:lnTo>
                  <a:lnTo>
                    <a:pt x="305301" y="123518"/>
                  </a:lnTo>
                  <a:lnTo>
                    <a:pt x="328008" y="120018"/>
                  </a:lnTo>
                  <a:lnTo>
                    <a:pt x="346679" y="111443"/>
                  </a:lnTo>
                  <a:lnTo>
                    <a:pt x="377728" y="86874"/>
                  </a:lnTo>
                  <a:lnTo>
                    <a:pt x="386161" y="83652"/>
                  </a:lnTo>
                  <a:lnTo>
                    <a:pt x="404890" y="83192"/>
                  </a:lnTo>
                  <a:lnTo>
                    <a:pt x="459034" y="100758"/>
                  </a:lnTo>
                  <a:lnTo>
                    <a:pt x="501900" y="100824"/>
                  </a:lnTo>
                  <a:lnTo>
                    <a:pt x="532369" y="95114"/>
                  </a:lnTo>
                  <a:lnTo>
                    <a:pt x="591549" y="65803"/>
                  </a:lnTo>
                  <a:lnTo>
                    <a:pt x="646559" y="30079"/>
                  </a:lnTo>
                  <a:lnTo>
                    <a:pt x="666851" y="28186"/>
                  </a:lnTo>
                  <a:lnTo>
                    <a:pt x="721302" y="37204"/>
                  </a:lnTo>
                  <a:lnTo>
                    <a:pt x="777679" y="29922"/>
                  </a:lnTo>
                  <a:lnTo>
                    <a:pt x="812342" y="17445"/>
                  </a:lnTo>
                  <a:lnTo>
                    <a:pt x="823303" y="11630"/>
                  </a:lnTo>
                  <a:lnTo>
                    <a:pt x="844840" y="8288"/>
                  </a:lnTo>
                  <a:lnTo>
                    <a:pt x="898441" y="10086"/>
                  </a:lnTo>
                  <a:lnTo>
                    <a:pt x="9610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815201" y="4669604"/>
            <a:ext cx="1710355" cy="1226355"/>
            <a:chOff x="7815201" y="4669604"/>
            <a:chExt cx="1710355" cy="1226355"/>
          </a:xfrm>
        </p:grpSpPr>
        <p:sp>
          <p:nvSpPr>
            <p:cNvPr id="51" name="Freeform 50"/>
            <p:cNvSpPr/>
            <p:nvPr/>
          </p:nvSpPr>
          <p:spPr>
            <a:xfrm>
              <a:off x="7815201" y="4712113"/>
              <a:ext cx="165401" cy="190559"/>
            </a:xfrm>
            <a:custGeom>
              <a:avLst/>
              <a:gdLst/>
              <a:ahLst/>
              <a:cxnLst/>
              <a:rect l="0" t="0" r="0" b="0"/>
              <a:pathLst>
                <a:path w="165401" h="190559">
                  <a:moveTo>
                    <a:pt x="7472" y="67825"/>
                  </a:moveTo>
                  <a:lnTo>
                    <a:pt x="17048" y="91871"/>
                  </a:lnTo>
                  <a:lnTo>
                    <a:pt x="60470" y="152946"/>
                  </a:lnTo>
                  <a:lnTo>
                    <a:pt x="88261" y="188754"/>
                  </a:lnTo>
                  <a:lnTo>
                    <a:pt x="91748" y="190558"/>
                  </a:lnTo>
                  <a:lnTo>
                    <a:pt x="92902" y="188252"/>
                  </a:lnTo>
                  <a:lnTo>
                    <a:pt x="86349" y="159333"/>
                  </a:lnTo>
                  <a:lnTo>
                    <a:pt x="65383" y="120995"/>
                  </a:lnTo>
                  <a:lnTo>
                    <a:pt x="41831" y="86559"/>
                  </a:lnTo>
                  <a:lnTo>
                    <a:pt x="6792" y="25507"/>
                  </a:lnTo>
                  <a:lnTo>
                    <a:pt x="0" y="15046"/>
                  </a:lnTo>
                  <a:lnTo>
                    <a:pt x="151" y="8073"/>
                  </a:lnTo>
                  <a:lnTo>
                    <a:pt x="4931" y="3423"/>
                  </a:lnTo>
                  <a:lnTo>
                    <a:pt x="12797" y="324"/>
                  </a:lnTo>
                  <a:lnTo>
                    <a:pt x="30896" y="0"/>
                  </a:lnTo>
                  <a:lnTo>
                    <a:pt x="89890" y="11276"/>
                  </a:lnTo>
                  <a:lnTo>
                    <a:pt x="128469" y="12855"/>
                  </a:lnTo>
                  <a:lnTo>
                    <a:pt x="165400" y="4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854259" y="4737823"/>
              <a:ext cx="452726" cy="122944"/>
            </a:xfrm>
            <a:custGeom>
              <a:avLst/>
              <a:gdLst/>
              <a:ahLst/>
              <a:cxnLst/>
              <a:rect l="0" t="0" r="0" b="0"/>
              <a:pathLst>
                <a:path w="452726" h="122944">
                  <a:moveTo>
                    <a:pt x="0" y="0"/>
                  </a:moveTo>
                  <a:lnTo>
                    <a:pt x="5589" y="22357"/>
                  </a:lnTo>
                  <a:lnTo>
                    <a:pt x="17691" y="39573"/>
                  </a:lnTo>
                  <a:lnTo>
                    <a:pt x="69115" y="84005"/>
                  </a:lnTo>
                  <a:lnTo>
                    <a:pt x="126908" y="110889"/>
                  </a:lnTo>
                  <a:lnTo>
                    <a:pt x="182909" y="122943"/>
                  </a:lnTo>
                  <a:lnTo>
                    <a:pt x="226551" y="122216"/>
                  </a:lnTo>
                  <a:lnTo>
                    <a:pt x="283601" y="107082"/>
                  </a:lnTo>
                  <a:lnTo>
                    <a:pt x="336824" y="82111"/>
                  </a:lnTo>
                  <a:lnTo>
                    <a:pt x="387414" y="75361"/>
                  </a:lnTo>
                  <a:lnTo>
                    <a:pt x="433108" y="74028"/>
                  </a:lnTo>
                  <a:lnTo>
                    <a:pt x="452725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423828" y="4724337"/>
              <a:ext cx="220069" cy="363933"/>
            </a:xfrm>
            <a:custGeom>
              <a:avLst/>
              <a:gdLst/>
              <a:ahLst/>
              <a:cxnLst/>
              <a:rect l="0" t="0" r="0" b="0"/>
              <a:pathLst>
                <a:path w="220069" h="363933">
                  <a:moveTo>
                    <a:pt x="177954" y="66129"/>
                  </a:moveTo>
                  <a:lnTo>
                    <a:pt x="168379" y="34847"/>
                  </a:lnTo>
                  <a:lnTo>
                    <a:pt x="157710" y="18691"/>
                  </a:lnTo>
                  <a:lnTo>
                    <a:pt x="138932" y="6831"/>
                  </a:lnTo>
                  <a:lnTo>
                    <a:pt x="116157" y="0"/>
                  </a:lnTo>
                  <a:lnTo>
                    <a:pt x="94337" y="864"/>
                  </a:lnTo>
                  <a:lnTo>
                    <a:pt x="62321" y="13516"/>
                  </a:lnTo>
                  <a:lnTo>
                    <a:pt x="36198" y="37672"/>
                  </a:lnTo>
                  <a:lnTo>
                    <a:pt x="19229" y="67056"/>
                  </a:lnTo>
                  <a:lnTo>
                    <a:pt x="4185" y="116832"/>
                  </a:lnTo>
                  <a:lnTo>
                    <a:pt x="0" y="174844"/>
                  </a:lnTo>
                  <a:lnTo>
                    <a:pt x="4762" y="236692"/>
                  </a:lnTo>
                  <a:lnTo>
                    <a:pt x="9733" y="292800"/>
                  </a:lnTo>
                  <a:lnTo>
                    <a:pt x="18796" y="326703"/>
                  </a:lnTo>
                  <a:lnTo>
                    <a:pt x="29618" y="344157"/>
                  </a:lnTo>
                  <a:lnTo>
                    <a:pt x="45347" y="356593"/>
                  </a:lnTo>
                  <a:lnTo>
                    <a:pt x="54454" y="361547"/>
                  </a:lnTo>
                  <a:lnTo>
                    <a:pt x="80171" y="363932"/>
                  </a:lnTo>
                  <a:lnTo>
                    <a:pt x="107589" y="359923"/>
                  </a:lnTo>
                  <a:lnTo>
                    <a:pt x="127574" y="350342"/>
                  </a:lnTo>
                  <a:lnTo>
                    <a:pt x="141135" y="335166"/>
                  </a:lnTo>
                  <a:lnTo>
                    <a:pt x="159372" y="296827"/>
                  </a:lnTo>
                  <a:lnTo>
                    <a:pt x="160727" y="276286"/>
                  </a:lnTo>
                  <a:lnTo>
                    <a:pt x="156259" y="256628"/>
                  </a:lnTo>
                  <a:lnTo>
                    <a:pt x="146476" y="240093"/>
                  </a:lnTo>
                  <a:lnTo>
                    <a:pt x="146440" y="233577"/>
                  </a:lnTo>
                  <a:lnTo>
                    <a:pt x="149926" y="228064"/>
                  </a:lnTo>
                  <a:lnTo>
                    <a:pt x="164327" y="218819"/>
                  </a:lnTo>
                  <a:lnTo>
                    <a:pt x="220068" y="2029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76132" y="4948394"/>
              <a:ext cx="115164" cy="200652"/>
            </a:xfrm>
            <a:custGeom>
              <a:avLst/>
              <a:gdLst/>
              <a:ahLst/>
              <a:cxnLst/>
              <a:rect l="0" t="0" r="0" b="0"/>
              <a:pathLst>
                <a:path w="115164" h="200652">
                  <a:moveTo>
                    <a:pt x="9878" y="10528"/>
                  </a:moveTo>
                  <a:lnTo>
                    <a:pt x="2642" y="38084"/>
                  </a:lnTo>
                  <a:lnTo>
                    <a:pt x="0" y="94307"/>
                  </a:lnTo>
                  <a:lnTo>
                    <a:pt x="5067" y="145230"/>
                  </a:lnTo>
                  <a:lnTo>
                    <a:pt x="19631" y="178341"/>
                  </a:lnTo>
                  <a:lnTo>
                    <a:pt x="35270" y="193516"/>
                  </a:lnTo>
                  <a:lnTo>
                    <a:pt x="44353" y="199201"/>
                  </a:lnTo>
                  <a:lnTo>
                    <a:pt x="52749" y="200651"/>
                  </a:lnTo>
                  <a:lnTo>
                    <a:pt x="60685" y="199277"/>
                  </a:lnTo>
                  <a:lnTo>
                    <a:pt x="68317" y="196022"/>
                  </a:lnTo>
                  <a:lnTo>
                    <a:pt x="90234" y="174673"/>
                  </a:lnTo>
                  <a:lnTo>
                    <a:pt x="105957" y="140532"/>
                  </a:lnTo>
                  <a:lnTo>
                    <a:pt x="113345" y="85904"/>
                  </a:lnTo>
                  <a:lnTo>
                    <a:pt x="114805" y="29360"/>
                  </a:lnTo>
                  <a:lnTo>
                    <a:pt x="1151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33409" y="4769409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5590" y="62093"/>
                  </a:lnTo>
                  <a:lnTo>
                    <a:pt x="10723" y="121883"/>
                  </a:lnTo>
                  <a:lnTo>
                    <a:pt x="17475" y="172724"/>
                  </a:lnTo>
                  <a:lnTo>
                    <a:pt x="19996" y="224833"/>
                  </a:lnTo>
                  <a:lnTo>
                    <a:pt x="21913" y="276147"/>
                  </a:lnTo>
                  <a:lnTo>
                    <a:pt x="29329" y="329761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951778" y="4704130"/>
              <a:ext cx="113259" cy="412721"/>
            </a:xfrm>
            <a:custGeom>
              <a:avLst/>
              <a:gdLst/>
              <a:ahLst/>
              <a:cxnLst/>
              <a:rect l="0" t="0" r="0" b="0"/>
              <a:pathLst>
                <a:path w="113259" h="412721">
                  <a:moveTo>
                    <a:pt x="60616" y="412720"/>
                  </a:moveTo>
                  <a:lnTo>
                    <a:pt x="57496" y="363788"/>
                  </a:lnTo>
                  <a:lnTo>
                    <a:pt x="49163" y="315943"/>
                  </a:lnTo>
                  <a:lnTo>
                    <a:pt x="39285" y="264722"/>
                  </a:lnTo>
                  <a:lnTo>
                    <a:pt x="28949" y="215620"/>
                  </a:lnTo>
                  <a:lnTo>
                    <a:pt x="14977" y="157107"/>
                  </a:lnTo>
                  <a:lnTo>
                    <a:pt x="4459" y="108995"/>
                  </a:lnTo>
                  <a:lnTo>
                    <a:pt x="0" y="49911"/>
                  </a:lnTo>
                  <a:lnTo>
                    <a:pt x="3649" y="25694"/>
                  </a:lnTo>
                  <a:lnTo>
                    <a:pt x="8600" y="16662"/>
                  </a:lnTo>
                  <a:lnTo>
                    <a:pt x="23460" y="3507"/>
                  </a:lnTo>
                  <a:lnTo>
                    <a:pt x="44882" y="0"/>
                  </a:lnTo>
                  <a:lnTo>
                    <a:pt x="103442" y="10256"/>
                  </a:lnTo>
                  <a:lnTo>
                    <a:pt x="113258" y="126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938694" y="4927336"/>
              <a:ext cx="105286" cy="21059"/>
            </a:xfrm>
            <a:custGeom>
              <a:avLst/>
              <a:gdLst/>
              <a:ahLst/>
              <a:cxnLst/>
              <a:rect l="0" t="0" r="0" b="0"/>
              <a:pathLst>
                <a:path w="105286" h="21059">
                  <a:moveTo>
                    <a:pt x="105285" y="0"/>
                  </a:moveTo>
                  <a:lnTo>
                    <a:pt x="67807" y="8334"/>
                  </a:lnTo>
                  <a:lnTo>
                    <a:pt x="9765" y="1867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228939" y="4958922"/>
              <a:ext cx="123437" cy="205632"/>
            </a:xfrm>
            <a:custGeom>
              <a:avLst/>
              <a:gdLst/>
              <a:ahLst/>
              <a:cxnLst/>
              <a:rect l="0" t="0" r="0" b="0"/>
              <a:pathLst>
                <a:path w="123437" h="205632">
                  <a:moveTo>
                    <a:pt x="78253" y="0"/>
                  </a:moveTo>
                  <a:lnTo>
                    <a:pt x="61485" y="5589"/>
                  </a:lnTo>
                  <a:lnTo>
                    <a:pt x="47014" y="17692"/>
                  </a:lnTo>
                  <a:lnTo>
                    <a:pt x="28832" y="44237"/>
                  </a:lnTo>
                  <a:lnTo>
                    <a:pt x="8487" y="103441"/>
                  </a:lnTo>
                  <a:lnTo>
                    <a:pt x="0" y="143213"/>
                  </a:lnTo>
                  <a:lnTo>
                    <a:pt x="1750" y="166596"/>
                  </a:lnTo>
                  <a:lnTo>
                    <a:pt x="9546" y="185567"/>
                  </a:lnTo>
                  <a:lnTo>
                    <a:pt x="14901" y="193901"/>
                  </a:lnTo>
                  <a:lnTo>
                    <a:pt x="23150" y="199457"/>
                  </a:lnTo>
                  <a:lnTo>
                    <a:pt x="44794" y="205631"/>
                  </a:lnTo>
                  <a:lnTo>
                    <a:pt x="77698" y="203517"/>
                  </a:lnTo>
                  <a:lnTo>
                    <a:pt x="95943" y="192227"/>
                  </a:lnTo>
                  <a:lnTo>
                    <a:pt x="110682" y="174342"/>
                  </a:lnTo>
                  <a:lnTo>
                    <a:pt x="121132" y="150795"/>
                  </a:lnTo>
                  <a:lnTo>
                    <a:pt x="123436" y="124732"/>
                  </a:lnTo>
                  <a:lnTo>
                    <a:pt x="115384" y="69872"/>
                  </a:lnTo>
                  <a:lnTo>
                    <a:pt x="8878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335268" y="4669604"/>
              <a:ext cx="140380" cy="457775"/>
            </a:xfrm>
            <a:custGeom>
              <a:avLst/>
              <a:gdLst/>
              <a:ahLst/>
              <a:cxnLst/>
              <a:rect l="0" t="0" r="0" b="0"/>
              <a:pathLst>
                <a:path w="140380" h="457775">
                  <a:moveTo>
                    <a:pt x="98266" y="457774"/>
                  </a:moveTo>
                  <a:lnTo>
                    <a:pt x="86813" y="400510"/>
                  </a:lnTo>
                  <a:lnTo>
                    <a:pt x="73517" y="339618"/>
                  </a:lnTo>
                  <a:lnTo>
                    <a:pt x="59625" y="281360"/>
                  </a:lnTo>
                  <a:lnTo>
                    <a:pt x="45615" y="220979"/>
                  </a:lnTo>
                  <a:lnTo>
                    <a:pt x="31584" y="168974"/>
                  </a:lnTo>
                  <a:lnTo>
                    <a:pt x="17547" y="119707"/>
                  </a:lnTo>
                  <a:lnTo>
                    <a:pt x="3509" y="59196"/>
                  </a:lnTo>
                  <a:lnTo>
                    <a:pt x="0" y="44656"/>
                  </a:lnTo>
                  <a:lnTo>
                    <a:pt x="2340" y="22262"/>
                  </a:lnTo>
                  <a:lnTo>
                    <a:pt x="6239" y="13015"/>
                  </a:lnTo>
                  <a:lnTo>
                    <a:pt x="13518" y="6850"/>
                  </a:lnTo>
                  <a:lnTo>
                    <a:pt x="34084" y="0"/>
                  </a:lnTo>
                  <a:lnTo>
                    <a:pt x="66380" y="1733"/>
                  </a:lnTo>
                  <a:lnTo>
                    <a:pt x="84484" y="9814"/>
                  </a:lnTo>
                  <a:lnTo>
                    <a:pt x="100329" y="22375"/>
                  </a:lnTo>
                  <a:lnTo>
                    <a:pt x="126445" y="49675"/>
                  </a:lnTo>
                  <a:lnTo>
                    <a:pt x="140379" y="57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338777" y="490627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77729" y="7236"/>
                  </a:lnTo>
                  <a:lnTo>
                    <a:pt x="27746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549140" y="5399086"/>
              <a:ext cx="221099" cy="496873"/>
            </a:xfrm>
            <a:custGeom>
              <a:avLst/>
              <a:gdLst/>
              <a:ahLst/>
              <a:cxnLst/>
              <a:rect l="0" t="0" r="0" b="0"/>
              <a:pathLst>
                <a:path w="221099" h="496873">
                  <a:moveTo>
                    <a:pt x="0" y="381059"/>
                  </a:moveTo>
                  <a:lnTo>
                    <a:pt x="8333" y="323794"/>
                  </a:lnTo>
                  <a:lnTo>
                    <a:pt x="12997" y="274404"/>
                  </a:lnTo>
                  <a:lnTo>
                    <a:pt x="25054" y="216492"/>
                  </a:lnTo>
                  <a:lnTo>
                    <a:pt x="35239" y="165402"/>
                  </a:lnTo>
                  <a:lnTo>
                    <a:pt x="40076" y="105811"/>
                  </a:lnTo>
                  <a:lnTo>
                    <a:pt x="47099" y="60468"/>
                  </a:lnTo>
                  <a:lnTo>
                    <a:pt x="48947" y="56198"/>
                  </a:lnTo>
                  <a:lnTo>
                    <a:pt x="50179" y="58030"/>
                  </a:lnTo>
                  <a:lnTo>
                    <a:pt x="63879" y="119989"/>
                  </a:lnTo>
                  <a:lnTo>
                    <a:pt x="81982" y="178743"/>
                  </a:lnTo>
                  <a:lnTo>
                    <a:pt x="93368" y="195994"/>
                  </a:lnTo>
                  <a:lnTo>
                    <a:pt x="99680" y="199191"/>
                  </a:lnTo>
                  <a:lnTo>
                    <a:pt x="106227" y="198982"/>
                  </a:lnTo>
                  <a:lnTo>
                    <a:pt x="112932" y="196503"/>
                  </a:lnTo>
                  <a:lnTo>
                    <a:pt x="123501" y="184391"/>
                  </a:lnTo>
                  <a:lnTo>
                    <a:pt x="143515" y="130726"/>
                  </a:lnTo>
                  <a:lnTo>
                    <a:pt x="161388" y="70453"/>
                  </a:lnTo>
                  <a:lnTo>
                    <a:pt x="178978" y="13253"/>
                  </a:lnTo>
                  <a:lnTo>
                    <a:pt x="182489" y="2493"/>
                  </a:lnTo>
                  <a:lnTo>
                    <a:pt x="184831" y="0"/>
                  </a:lnTo>
                  <a:lnTo>
                    <a:pt x="186391" y="3017"/>
                  </a:lnTo>
                  <a:lnTo>
                    <a:pt x="189102" y="61304"/>
                  </a:lnTo>
                  <a:lnTo>
                    <a:pt x="189391" y="107203"/>
                  </a:lnTo>
                  <a:lnTo>
                    <a:pt x="189476" y="167595"/>
                  </a:lnTo>
                  <a:lnTo>
                    <a:pt x="189502" y="216685"/>
                  </a:lnTo>
                  <a:lnTo>
                    <a:pt x="189511" y="275194"/>
                  </a:lnTo>
                  <a:lnTo>
                    <a:pt x="189512" y="327074"/>
                  </a:lnTo>
                  <a:lnTo>
                    <a:pt x="189513" y="388070"/>
                  </a:lnTo>
                  <a:lnTo>
                    <a:pt x="189513" y="440068"/>
                  </a:lnTo>
                  <a:lnTo>
                    <a:pt x="189513" y="455493"/>
                  </a:lnTo>
                  <a:lnTo>
                    <a:pt x="193023" y="466947"/>
                  </a:lnTo>
                  <a:lnTo>
                    <a:pt x="198871" y="475752"/>
                  </a:lnTo>
                  <a:lnTo>
                    <a:pt x="221098" y="496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794142" y="5558826"/>
              <a:ext cx="165610" cy="204771"/>
            </a:xfrm>
            <a:custGeom>
              <a:avLst/>
              <a:gdLst/>
              <a:ahLst/>
              <a:cxnLst/>
              <a:rect l="0" t="0" r="0" b="0"/>
              <a:pathLst>
                <a:path w="165610" h="204771">
                  <a:moveTo>
                    <a:pt x="7681" y="137091"/>
                  </a:moveTo>
                  <a:lnTo>
                    <a:pt x="66245" y="87593"/>
                  </a:lnTo>
                  <a:lnTo>
                    <a:pt x="94033" y="51404"/>
                  </a:lnTo>
                  <a:lnTo>
                    <a:pt x="103772" y="31157"/>
                  </a:lnTo>
                  <a:lnTo>
                    <a:pt x="104497" y="22015"/>
                  </a:lnTo>
                  <a:lnTo>
                    <a:pt x="99064" y="5618"/>
                  </a:lnTo>
                  <a:lnTo>
                    <a:pt x="93169" y="1479"/>
                  </a:lnTo>
                  <a:lnTo>
                    <a:pt x="77262" y="0"/>
                  </a:lnTo>
                  <a:lnTo>
                    <a:pt x="48575" y="11334"/>
                  </a:lnTo>
                  <a:lnTo>
                    <a:pt x="23438" y="35099"/>
                  </a:lnTo>
                  <a:lnTo>
                    <a:pt x="6761" y="69956"/>
                  </a:lnTo>
                  <a:lnTo>
                    <a:pt x="0" y="115509"/>
                  </a:lnTo>
                  <a:lnTo>
                    <a:pt x="6121" y="166493"/>
                  </a:lnTo>
                  <a:lnTo>
                    <a:pt x="12058" y="188763"/>
                  </a:lnTo>
                  <a:lnTo>
                    <a:pt x="18788" y="196105"/>
                  </a:lnTo>
                  <a:lnTo>
                    <a:pt x="38744" y="204264"/>
                  </a:lnTo>
                  <a:lnTo>
                    <a:pt x="60092" y="204770"/>
                  </a:lnTo>
                  <a:lnTo>
                    <a:pt x="123474" y="189205"/>
                  </a:lnTo>
                  <a:lnTo>
                    <a:pt x="148836" y="179048"/>
                  </a:lnTo>
                  <a:lnTo>
                    <a:pt x="165609" y="1686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949223" y="5559046"/>
              <a:ext cx="126343" cy="242157"/>
            </a:xfrm>
            <a:custGeom>
              <a:avLst/>
              <a:gdLst/>
              <a:ahLst/>
              <a:cxnLst/>
              <a:rect l="0" t="0" r="0" b="0"/>
              <a:pathLst>
                <a:path w="126343" h="242157">
                  <a:moveTo>
                    <a:pt x="126342" y="0"/>
                  </a:moveTo>
                  <a:lnTo>
                    <a:pt x="90425" y="55045"/>
                  </a:lnTo>
                  <a:lnTo>
                    <a:pt x="63009" y="109573"/>
                  </a:lnTo>
                  <a:lnTo>
                    <a:pt x="35063" y="165144"/>
                  </a:lnTo>
                  <a:lnTo>
                    <a:pt x="11448" y="217543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928165" y="5569575"/>
              <a:ext cx="136872" cy="221099"/>
            </a:xfrm>
            <a:custGeom>
              <a:avLst/>
              <a:gdLst/>
              <a:ahLst/>
              <a:cxnLst/>
              <a:rect l="0" t="0" r="0" b="0"/>
              <a:pathLst>
                <a:path w="136872" h="221099">
                  <a:moveTo>
                    <a:pt x="0" y="0"/>
                  </a:moveTo>
                  <a:lnTo>
                    <a:pt x="20244" y="43962"/>
                  </a:lnTo>
                  <a:lnTo>
                    <a:pt x="59898" y="101971"/>
                  </a:lnTo>
                  <a:lnTo>
                    <a:pt x="103121" y="157491"/>
                  </a:lnTo>
                  <a:lnTo>
                    <a:pt x="132636" y="211701"/>
                  </a:lnTo>
                  <a:lnTo>
                    <a:pt x="136871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149264" y="5622217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7264"/>
                  </a:lnTo>
                  <a:lnTo>
                    <a:pt x="0" y="9729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117679" y="5559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240857" y="5545499"/>
              <a:ext cx="108450" cy="206040"/>
            </a:xfrm>
            <a:custGeom>
              <a:avLst/>
              <a:gdLst/>
              <a:ahLst/>
              <a:cxnLst/>
              <a:rect l="0" t="0" r="0" b="0"/>
              <a:pathLst>
                <a:path w="108450" h="206040">
                  <a:moveTo>
                    <a:pt x="87392" y="13547"/>
                  </a:moveTo>
                  <a:lnTo>
                    <a:pt x="70624" y="2369"/>
                  </a:lnTo>
                  <a:lnTo>
                    <a:pt x="53033" y="0"/>
                  </a:lnTo>
                  <a:lnTo>
                    <a:pt x="43429" y="1007"/>
                  </a:lnTo>
                  <a:lnTo>
                    <a:pt x="26518" y="11483"/>
                  </a:lnTo>
                  <a:lnTo>
                    <a:pt x="12374" y="27838"/>
                  </a:lnTo>
                  <a:lnTo>
                    <a:pt x="2188" y="46805"/>
                  </a:lnTo>
                  <a:lnTo>
                    <a:pt x="0" y="66933"/>
                  </a:lnTo>
                  <a:lnTo>
                    <a:pt x="2539" y="119629"/>
                  </a:lnTo>
                  <a:lnTo>
                    <a:pt x="8568" y="158063"/>
                  </a:lnTo>
                  <a:lnTo>
                    <a:pt x="23352" y="186088"/>
                  </a:lnTo>
                  <a:lnTo>
                    <a:pt x="39043" y="198637"/>
                  </a:lnTo>
                  <a:lnTo>
                    <a:pt x="48140" y="203621"/>
                  </a:lnTo>
                  <a:lnTo>
                    <a:pt x="67607" y="206039"/>
                  </a:lnTo>
                  <a:lnTo>
                    <a:pt x="85617" y="203214"/>
                  </a:lnTo>
                  <a:lnTo>
                    <a:pt x="108449" y="1925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370362" y="5574514"/>
              <a:ext cx="94758" cy="59479"/>
            </a:xfrm>
            <a:custGeom>
              <a:avLst/>
              <a:gdLst/>
              <a:ahLst/>
              <a:cxnLst/>
              <a:rect l="0" t="0" r="0" b="0"/>
              <a:pathLst>
                <a:path w="94758" h="59479">
                  <a:moveTo>
                    <a:pt x="94757" y="5589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50794" y="2114"/>
                  </a:lnTo>
                  <a:lnTo>
                    <a:pt x="43222" y="6782"/>
                  </a:lnTo>
                  <a:lnTo>
                    <a:pt x="31688" y="21327"/>
                  </a:lnTo>
                  <a:lnTo>
                    <a:pt x="18618" y="54836"/>
                  </a:lnTo>
                  <a:lnTo>
                    <a:pt x="14752" y="59478"/>
                  </a:lnTo>
                  <a:lnTo>
                    <a:pt x="11004" y="59063"/>
                  </a:lnTo>
                  <a:lnTo>
                    <a:pt x="7336" y="55276"/>
                  </a:lnTo>
                  <a:lnTo>
                    <a:pt x="3261" y="44830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412477" y="5548518"/>
              <a:ext cx="113079" cy="195103"/>
            </a:xfrm>
            <a:custGeom>
              <a:avLst/>
              <a:gdLst/>
              <a:ahLst/>
              <a:cxnLst/>
              <a:rect l="0" t="0" r="0" b="0"/>
              <a:pathLst>
                <a:path w="113079" h="195103">
                  <a:moveTo>
                    <a:pt x="0" y="189513"/>
                  </a:moveTo>
                  <a:lnTo>
                    <a:pt x="16767" y="195102"/>
                  </a:lnTo>
                  <a:lnTo>
                    <a:pt x="34358" y="194726"/>
                  </a:lnTo>
                  <a:lnTo>
                    <a:pt x="52704" y="189490"/>
                  </a:lnTo>
                  <a:lnTo>
                    <a:pt x="90793" y="160510"/>
                  </a:lnTo>
                  <a:lnTo>
                    <a:pt x="106580" y="134516"/>
                  </a:lnTo>
                  <a:lnTo>
                    <a:pt x="113078" y="98998"/>
                  </a:lnTo>
                  <a:lnTo>
                    <a:pt x="109413" y="64428"/>
                  </a:lnTo>
                  <a:lnTo>
                    <a:pt x="100880" y="45792"/>
                  </a:lnTo>
                  <a:lnTo>
                    <a:pt x="631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9394121" y="5590632"/>
            <a:ext cx="123641" cy="159586"/>
          </a:xfrm>
          <a:custGeom>
            <a:avLst/>
            <a:gdLst/>
            <a:ahLst/>
            <a:cxnLst/>
            <a:rect l="0" t="0" r="0" b="0"/>
            <a:pathLst>
              <a:path w="123641" h="159586">
                <a:moveTo>
                  <a:pt x="81526" y="0"/>
                </a:moveTo>
                <a:lnTo>
                  <a:pt x="57480" y="9575"/>
                </a:lnTo>
                <a:lnTo>
                  <a:pt x="21933" y="39403"/>
                </a:lnTo>
                <a:lnTo>
                  <a:pt x="6417" y="65487"/>
                </a:lnTo>
                <a:lnTo>
                  <a:pt x="0" y="101032"/>
                </a:lnTo>
                <a:lnTo>
                  <a:pt x="3689" y="135610"/>
                </a:lnTo>
                <a:lnTo>
                  <a:pt x="8577" y="144219"/>
                </a:lnTo>
                <a:lnTo>
                  <a:pt x="23369" y="156904"/>
                </a:lnTo>
                <a:lnTo>
                  <a:pt x="32226" y="159585"/>
                </a:lnTo>
                <a:lnTo>
                  <a:pt x="51426" y="159444"/>
                </a:lnTo>
                <a:lnTo>
                  <a:pt x="81967" y="152787"/>
                </a:lnTo>
                <a:lnTo>
                  <a:pt x="107653" y="137817"/>
                </a:lnTo>
                <a:lnTo>
                  <a:pt x="112982" y="129313"/>
                </a:lnTo>
                <a:lnTo>
                  <a:pt x="120482" y="94986"/>
                </a:lnTo>
                <a:lnTo>
                  <a:pt x="123640" y="42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4769409" y="3447729"/>
            <a:ext cx="1631918" cy="1362819"/>
          </a:xfrm>
          <a:custGeom>
            <a:avLst/>
            <a:gdLst/>
            <a:ahLst/>
            <a:cxnLst/>
            <a:rect l="0" t="0" r="0" b="0"/>
            <a:pathLst>
              <a:path w="1631918" h="1362819">
                <a:moveTo>
                  <a:pt x="1631917" y="1353265"/>
                </a:moveTo>
                <a:lnTo>
                  <a:pt x="1589225" y="1356385"/>
                </a:lnTo>
                <a:lnTo>
                  <a:pt x="1528679" y="1362818"/>
                </a:lnTo>
                <a:lnTo>
                  <a:pt x="1476820" y="1360481"/>
                </a:lnTo>
                <a:lnTo>
                  <a:pt x="1432435" y="1349102"/>
                </a:lnTo>
                <a:lnTo>
                  <a:pt x="1406045" y="1333444"/>
                </a:lnTo>
                <a:lnTo>
                  <a:pt x="1365881" y="1303443"/>
                </a:lnTo>
                <a:lnTo>
                  <a:pt x="1305285" y="1271481"/>
                </a:lnTo>
                <a:lnTo>
                  <a:pt x="1242341" y="1248195"/>
                </a:lnTo>
                <a:lnTo>
                  <a:pt x="1179190" y="1226943"/>
                </a:lnTo>
                <a:lnTo>
                  <a:pt x="1159304" y="1218743"/>
                </a:lnTo>
                <a:lnTo>
                  <a:pt x="1097432" y="1174008"/>
                </a:lnTo>
                <a:lnTo>
                  <a:pt x="1061364" y="1137980"/>
                </a:lnTo>
                <a:lnTo>
                  <a:pt x="1028506" y="1085176"/>
                </a:lnTo>
                <a:lnTo>
                  <a:pt x="1016521" y="1048964"/>
                </a:lnTo>
                <a:lnTo>
                  <a:pt x="1005909" y="986520"/>
                </a:lnTo>
                <a:lnTo>
                  <a:pt x="1001334" y="934595"/>
                </a:lnTo>
                <a:lnTo>
                  <a:pt x="997310" y="882397"/>
                </a:lnTo>
                <a:lnTo>
                  <a:pt x="981108" y="828394"/>
                </a:lnTo>
                <a:lnTo>
                  <a:pt x="945073" y="766161"/>
                </a:lnTo>
                <a:lnTo>
                  <a:pt x="891316" y="707615"/>
                </a:lnTo>
                <a:lnTo>
                  <a:pt x="871497" y="685320"/>
                </a:lnTo>
                <a:lnTo>
                  <a:pt x="831099" y="624332"/>
                </a:lnTo>
                <a:lnTo>
                  <a:pt x="797913" y="563412"/>
                </a:lnTo>
                <a:lnTo>
                  <a:pt x="766187" y="500438"/>
                </a:lnTo>
                <a:lnTo>
                  <a:pt x="734589" y="437285"/>
                </a:lnTo>
                <a:lnTo>
                  <a:pt x="694670" y="385568"/>
                </a:lnTo>
                <a:lnTo>
                  <a:pt x="660928" y="348500"/>
                </a:lnTo>
                <a:lnTo>
                  <a:pt x="623649" y="287425"/>
                </a:lnTo>
                <a:lnTo>
                  <a:pt x="600341" y="226500"/>
                </a:lnTo>
                <a:lnTo>
                  <a:pt x="592032" y="206733"/>
                </a:lnTo>
                <a:lnTo>
                  <a:pt x="555547" y="144952"/>
                </a:lnTo>
                <a:lnTo>
                  <a:pt x="508733" y="84434"/>
                </a:lnTo>
                <a:lnTo>
                  <a:pt x="458566" y="34958"/>
                </a:lnTo>
                <a:lnTo>
                  <a:pt x="409994" y="13265"/>
                </a:lnTo>
                <a:lnTo>
                  <a:pt x="349554" y="3505"/>
                </a:lnTo>
                <a:lnTo>
                  <a:pt x="327323" y="0"/>
                </a:lnTo>
                <a:lnTo>
                  <a:pt x="273864" y="10236"/>
                </a:lnTo>
                <a:lnTo>
                  <a:pt x="232821" y="24554"/>
                </a:lnTo>
                <a:lnTo>
                  <a:pt x="172149" y="75999"/>
                </a:lnTo>
                <a:lnTo>
                  <a:pt x="138933" y="132593"/>
                </a:lnTo>
                <a:lnTo>
                  <a:pt x="112793" y="195186"/>
                </a:lnTo>
                <a:lnTo>
                  <a:pt x="89957" y="228850"/>
                </a:lnTo>
                <a:lnTo>
                  <a:pt x="47850" y="271049"/>
                </a:lnTo>
                <a:lnTo>
                  <a:pt x="15821" y="285820"/>
                </a:lnTo>
                <a:lnTo>
                  <a:pt x="0" y="289887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3990300" y="2811108"/>
            <a:ext cx="779110" cy="915981"/>
          </a:xfrm>
          <a:custGeom>
            <a:avLst/>
            <a:gdLst/>
            <a:ahLst/>
            <a:cxnLst/>
            <a:rect l="0" t="0" r="0" b="0"/>
            <a:pathLst>
              <a:path w="779110" h="915981">
                <a:moveTo>
                  <a:pt x="779109" y="915980"/>
                </a:moveTo>
                <a:lnTo>
                  <a:pt x="741631" y="907646"/>
                </a:lnTo>
                <a:lnTo>
                  <a:pt x="684963" y="897335"/>
                </a:lnTo>
                <a:lnTo>
                  <a:pt x="654118" y="886408"/>
                </a:lnTo>
                <a:lnTo>
                  <a:pt x="592076" y="847201"/>
                </a:lnTo>
                <a:lnTo>
                  <a:pt x="533541" y="786320"/>
                </a:lnTo>
                <a:lnTo>
                  <a:pt x="470276" y="722962"/>
                </a:lnTo>
                <a:lnTo>
                  <a:pt x="450387" y="700732"/>
                </a:lnTo>
                <a:lnTo>
                  <a:pt x="413081" y="639770"/>
                </a:lnTo>
                <a:lnTo>
                  <a:pt x="393389" y="588101"/>
                </a:lnTo>
                <a:lnTo>
                  <a:pt x="382210" y="535965"/>
                </a:lnTo>
                <a:lnTo>
                  <a:pt x="371040" y="475039"/>
                </a:lnTo>
                <a:lnTo>
                  <a:pt x="349695" y="411892"/>
                </a:lnTo>
                <a:lnTo>
                  <a:pt x="313381" y="349916"/>
                </a:lnTo>
                <a:lnTo>
                  <a:pt x="259607" y="291385"/>
                </a:lnTo>
                <a:lnTo>
                  <a:pt x="197958" y="235141"/>
                </a:lnTo>
                <a:lnTo>
                  <a:pt x="137063" y="175865"/>
                </a:lnTo>
                <a:lnTo>
                  <a:pt x="94773" y="118660"/>
                </a:lnTo>
                <a:lnTo>
                  <a:pt x="81896" y="101871"/>
                </a:lnTo>
                <a:lnTo>
                  <a:pt x="48158" y="50220"/>
                </a:lnTo>
                <a:lnTo>
                  <a:pt x="0" y="0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5306362" y="4625707"/>
            <a:ext cx="1442406" cy="1151515"/>
            <a:chOff x="5306362" y="4625707"/>
            <a:chExt cx="1442406" cy="1151515"/>
          </a:xfrm>
        </p:grpSpPr>
        <p:sp>
          <p:nvSpPr>
            <p:cNvPr id="74" name="Freeform 73"/>
            <p:cNvSpPr/>
            <p:nvPr/>
          </p:nvSpPr>
          <p:spPr>
            <a:xfrm>
              <a:off x="5621627" y="4625707"/>
              <a:ext cx="169047" cy="154232"/>
            </a:xfrm>
            <a:custGeom>
              <a:avLst/>
              <a:gdLst/>
              <a:ahLst/>
              <a:cxnLst/>
              <a:rect l="0" t="0" r="0" b="0"/>
              <a:pathLst>
                <a:path w="169047" h="154232">
                  <a:moveTo>
                    <a:pt x="95347" y="17360"/>
                  </a:moveTo>
                  <a:lnTo>
                    <a:pt x="79706" y="35341"/>
                  </a:lnTo>
                  <a:lnTo>
                    <a:pt x="47335" y="90544"/>
                  </a:lnTo>
                  <a:lnTo>
                    <a:pt x="5403" y="129134"/>
                  </a:lnTo>
                  <a:lnTo>
                    <a:pt x="1459" y="129310"/>
                  </a:lnTo>
                  <a:lnTo>
                    <a:pt x="0" y="124749"/>
                  </a:lnTo>
                  <a:lnTo>
                    <a:pt x="196" y="117029"/>
                  </a:lnTo>
                  <a:lnTo>
                    <a:pt x="11652" y="89395"/>
                  </a:lnTo>
                  <a:lnTo>
                    <a:pt x="50078" y="27743"/>
                  </a:lnTo>
                  <a:lnTo>
                    <a:pt x="70886" y="1849"/>
                  </a:lnTo>
                  <a:lnTo>
                    <a:pt x="77870" y="0"/>
                  </a:lnTo>
                  <a:lnTo>
                    <a:pt x="84865" y="2277"/>
                  </a:lnTo>
                  <a:lnTo>
                    <a:pt x="91868" y="7305"/>
                  </a:lnTo>
                  <a:lnTo>
                    <a:pt x="102769" y="25369"/>
                  </a:lnTo>
                  <a:lnTo>
                    <a:pt x="118603" y="55608"/>
                  </a:lnTo>
                  <a:lnTo>
                    <a:pt x="134993" y="82506"/>
                  </a:lnTo>
                  <a:lnTo>
                    <a:pt x="163515" y="137636"/>
                  </a:lnTo>
                  <a:lnTo>
                    <a:pt x="169046" y="154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675177" y="4695709"/>
              <a:ext cx="52326" cy="452727"/>
            </a:xfrm>
            <a:custGeom>
              <a:avLst/>
              <a:gdLst/>
              <a:ahLst/>
              <a:cxnLst/>
              <a:rect l="0" t="0" r="0" b="0"/>
              <a:pathLst>
                <a:path w="52326" h="452727">
                  <a:moveTo>
                    <a:pt x="52325" y="0"/>
                  </a:moveTo>
                  <a:lnTo>
                    <a:pt x="36684" y="17981"/>
                  </a:lnTo>
                  <a:lnTo>
                    <a:pt x="7822" y="75524"/>
                  </a:lnTo>
                  <a:lnTo>
                    <a:pt x="1290" y="130516"/>
                  </a:lnTo>
                  <a:lnTo>
                    <a:pt x="0" y="191768"/>
                  </a:lnTo>
                  <a:lnTo>
                    <a:pt x="8058" y="254714"/>
                  </a:lnTo>
                  <a:lnTo>
                    <a:pt x="17164" y="315906"/>
                  </a:lnTo>
                  <a:lnTo>
                    <a:pt x="20033" y="369201"/>
                  </a:lnTo>
                  <a:lnTo>
                    <a:pt x="20600" y="424789"/>
                  </a:lnTo>
                  <a:lnTo>
                    <a:pt x="2074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69533" y="5390590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0" y="54145"/>
                  </a:lnTo>
                  <a:lnTo>
                    <a:pt x="5590" y="109092"/>
                  </a:lnTo>
                  <a:lnTo>
                    <a:pt x="10723" y="163836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06362" y="5331461"/>
              <a:ext cx="242157" cy="318021"/>
            </a:xfrm>
            <a:custGeom>
              <a:avLst/>
              <a:gdLst/>
              <a:ahLst/>
              <a:cxnLst/>
              <a:rect l="0" t="0" r="0" b="0"/>
              <a:pathLst>
                <a:path w="242157" h="318021">
                  <a:moveTo>
                    <a:pt x="0" y="80186"/>
                  </a:moveTo>
                  <a:lnTo>
                    <a:pt x="0" y="57830"/>
                  </a:lnTo>
                  <a:lnTo>
                    <a:pt x="6239" y="40614"/>
                  </a:lnTo>
                  <a:lnTo>
                    <a:pt x="29309" y="10498"/>
                  </a:lnTo>
                  <a:lnTo>
                    <a:pt x="48901" y="2421"/>
                  </a:lnTo>
                  <a:lnTo>
                    <a:pt x="72037" y="0"/>
                  </a:lnTo>
                  <a:lnTo>
                    <a:pt x="94018" y="2824"/>
                  </a:lnTo>
                  <a:lnTo>
                    <a:pt x="112366" y="11098"/>
                  </a:lnTo>
                  <a:lnTo>
                    <a:pt x="128319" y="23744"/>
                  </a:lnTo>
                  <a:lnTo>
                    <a:pt x="149285" y="51764"/>
                  </a:lnTo>
                  <a:lnTo>
                    <a:pt x="159156" y="76133"/>
                  </a:lnTo>
                  <a:lnTo>
                    <a:pt x="160112" y="121749"/>
                  </a:lnTo>
                  <a:lnTo>
                    <a:pt x="147396" y="161132"/>
                  </a:lnTo>
                  <a:lnTo>
                    <a:pt x="139209" y="169245"/>
                  </a:lnTo>
                  <a:lnTo>
                    <a:pt x="117633" y="178260"/>
                  </a:lnTo>
                  <a:lnTo>
                    <a:pt x="111177" y="184173"/>
                  </a:lnTo>
                  <a:lnTo>
                    <a:pt x="108043" y="191625"/>
                  </a:lnTo>
                  <a:lnTo>
                    <a:pt x="107124" y="200102"/>
                  </a:lnTo>
                  <a:lnTo>
                    <a:pt x="112342" y="215761"/>
                  </a:lnTo>
                  <a:lnTo>
                    <a:pt x="148019" y="270510"/>
                  </a:lnTo>
                  <a:lnTo>
                    <a:pt x="175597" y="306384"/>
                  </a:lnTo>
                  <a:lnTo>
                    <a:pt x="195807" y="315250"/>
                  </a:lnTo>
                  <a:lnTo>
                    <a:pt x="216877" y="318020"/>
                  </a:lnTo>
                  <a:lnTo>
                    <a:pt x="242156" y="311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27461" y="5527461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4654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537989" y="544323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14519" y="5516933"/>
              <a:ext cx="126769" cy="153047"/>
            </a:xfrm>
            <a:custGeom>
              <a:avLst/>
              <a:gdLst/>
              <a:ahLst/>
              <a:cxnLst/>
              <a:rect l="0" t="0" r="0" b="0"/>
              <a:pathLst>
                <a:path w="126769" h="153047">
                  <a:moveTo>
                    <a:pt x="91926" y="10528"/>
                  </a:moveTo>
                  <a:lnTo>
                    <a:pt x="75159" y="4939"/>
                  </a:lnTo>
                  <a:lnTo>
                    <a:pt x="57568" y="5314"/>
                  </a:lnTo>
                  <a:lnTo>
                    <a:pt x="39221" y="10550"/>
                  </a:lnTo>
                  <a:lnTo>
                    <a:pt x="23268" y="20676"/>
                  </a:lnTo>
                  <a:lnTo>
                    <a:pt x="11498" y="36095"/>
                  </a:lnTo>
                  <a:lnTo>
                    <a:pt x="3538" y="55816"/>
                  </a:lnTo>
                  <a:lnTo>
                    <a:pt x="0" y="80179"/>
                  </a:lnTo>
                  <a:lnTo>
                    <a:pt x="4667" y="103485"/>
                  </a:lnTo>
                  <a:lnTo>
                    <a:pt x="20448" y="133217"/>
                  </a:lnTo>
                  <a:lnTo>
                    <a:pt x="26727" y="141454"/>
                  </a:lnTo>
                  <a:lnTo>
                    <a:pt x="46181" y="150605"/>
                  </a:lnTo>
                  <a:lnTo>
                    <a:pt x="57920" y="153046"/>
                  </a:lnTo>
                  <a:lnTo>
                    <a:pt x="68086" y="152333"/>
                  </a:lnTo>
                  <a:lnTo>
                    <a:pt x="85620" y="145302"/>
                  </a:lnTo>
                  <a:lnTo>
                    <a:pt x="108645" y="128190"/>
                  </a:lnTo>
                  <a:lnTo>
                    <a:pt x="124696" y="102713"/>
                  </a:lnTo>
                  <a:lnTo>
                    <a:pt x="126768" y="83084"/>
                  </a:lnTo>
                  <a:lnTo>
                    <a:pt x="122619" y="62662"/>
                  </a:lnTo>
                  <a:lnTo>
                    <a:pt x="107130" y="32605"/>
                  </a:lnTo>
                  <a:lnTo>
                    <a:pt x="813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930354" y="5421464"/>
              <a:ext cx="134061" cy="311739"/>
            </a:xfrm>
            <a:custGeom>
              <a:avLst/>
              <a:gdLst/>
              <a:ahLst/>
              <a:cxnLst/>
              <a:rect l="0" t="0" r="0" b="0"/>
              <a:pathLst>
                <a:path w="134061" h="311739">
                  <a:moveTo>
                    <a:pt x="123532" y="42826"/>
                  </a:moveTo>
                  <a:lnTo>
                    <a:pt x="113956" y="18779"/>
                  </a:lnTo>
                  <a:lnTo>
                    <a:pt x="103288" y="4453"/>
                  </a:lnTo>
                  <a:lnTo>
                    <a:pt x="94828" y="866"/>
                  </a:lnTo>
                  <a:lnTo>
                    <a:pt x="72950" y="0"/>
                  </a:lnTo>
                  <a:lnTo>
                    <a:pt x="50748" y="9754"/>
                  </a:lnTo>
                  <a:lnTo>
                    <a:pt x="39914" y="17269"/>
                  </a:lnTo>
                  <a:lnTo>
                    <a:pt x="24757" y="38096"/>
                  </a:lnTo>
                  <a:lnTo>
                    <a:pt x="2727" y="96015"/>
                  </a:lnTo>
                  <a:lnTo>
                    <a:pt x="0" y="135275"/>
                  </a:lnTo>
                  <a:lnTo>
                    <a:pt x="5847" y="190462"/>
                  </a:lnTo>
                  <a:lnTo>
                    <a:pt x="12938" y="240834"/>
                  </a:lnTo>
                  <a:lnTo>
                    <a:pt x="34009" y="283410"/>
                  </a:lnTo>
                  <a:lnTo>
                    <a:pt x="47089" y="300271"/>
                  </a:lnTo>
                  <a:lnTo>
                    <a:pt x="66940" y="309324"/>
                  </a:lnTo>
                  <a:lnTo>
                    <a:pt x="78785" y="311738"/>
                  </a:lnTo>
                  <a:lnTo>
                    <a:pt x="89021" y="309838"/>
                  </a:lnTo>
                  <a:lnTo>
                    <a:pt x="106634" y="298369"/>
                  </a:lnTo>
                  <a:lnTo>
                    <a:pt x="124114" y="272180"/>
                  </a:lnTo>
                  <a:lnTo>
                    <a:pt x="126520" y="252386"/>
                  </a:lnTo>
                  <a:lnTo>
                    <a:pt x="122520" y="231890"/>
                  </a:lnTo>
                  <a:lnTo>
                    <a:pt x="107115" y="201790"/>
                  </a:lnTo>
                  <a:lnTo>
                    <a:pt x="94398" y="185226"/>
                  </a:lnTo>
                  <a:lnTo>
                    <a:pt x="94751" y="179873"/>
                  </a:lnTo>
                  <a:lnTo>
                    <a:pt x="99665" y="176305"/>
                  </a:lnTo>
                  <a:lnTo>
                    <a:pt x="134060" y="1691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85471" y="5559046"/>
              <a:ext cx="73701" cy="154568"/>
            </a:xfrm>
            <a:custGeom>
              <a:avLst/>
              <a:gdLst/>
              <a:ahLst/>
              <a:cxnLst/>
              <a:rect l="0" t="0" r="0" b="0"/>
              <a:pathLst>
                <a:path w="73701" h="154568">
                  <a:moveTo>
                    <a:pt x="0" y="84228"/>
                  </a:moveTo>
                  <a:lnTo>
                    <a:pt x="34329" y="145101"/>
                  </a:lnTo>
                  <a:lnTo>
                    <a:pt x="42163" y="154567"/>
                  </a:lnTo>
                  <a:lnTo>
                    <a:pt x="17482" y="93804"/>
                  </a:lnTo>
                  <a:lnTo>
                    <a:pt x="5837" y="52455"/>
                  </a:lnTo>
                  <a:lnTo>
                    <a:pt x="7664" y="31503"/>
                  </a:lnTo>
                  <a:lnTo>
                    <a:pt x="12128" y="23341"/>
                  </a:lnTo>
                  <a:lnTo>
                    <a:pt x="26448" y="11154"/>
                  </a:lnTo>
                  <a:lnTo>
                    <a:pt x="44510" y="4957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01859" y="5612007"/>
              <a:ext cx="146826" cy="165215"/>
            </a:xfrm>
            <a:custGeom>
              <a:avLst/>
              <a:gdLst/>
              <a:ahLst/>
              <a:cxnLst/>
              <a:rect l="0" t="0" r="0" b="0"/>
              <a:pathLst>
                <a:path w="146826" h="165215">
                  <a:moveTo>
                    <a:pt x="73125" y="41796"/>
                  </a:moveTo>
                  <a:lnTo>
                    <a:pt x="57484" y="23815"/>
                  </a:lnTo>
                  <a:lnTo>
                    <a:pt x="49406" y="6898"/>
                  </a:lnTo>
                  <a:lnTo>
                    <a:pt x="42104" y="2153"/>
                  </a:lnTo>
                  <a:lnTo>
                    <a:pt x="21513" y="0"/>
                  </a:lnTo>
                  <a:lnTo>
                    <a:pt x="14151" y="4573"/>
                  </a:lnTo>
                  <a:lnTo>
                    <a:pt x="9242" y="12302"/>
                  </a:lnTo>
                  <a:lnTo>
                    <a:pt x="2334" y="45535"/>
                  </a:lnTo>
                  <a:lnTo>
                    <a:pt x="0" y="98686"/>
                  </a:lnTo>
                  <a:lnTo>
                    <a:pt x="5185" y="134691"/>
                  </a:lnTo>
                  <a:lnTo>
                    <a:pt x="19720" y="161997"/>
                  </a:lnTo>
                  <a:lnTo>
                    <a:pt x="26993" y="165214"/>
                  </a:lnTo>
                  <a:lnTo>
                    <a:pt x="35352" y="165019"/>
                  </a:lnTo>
                  <a:lnTo>
                    <a:pt x="44433" y="162549"/>
                  </a:lnTo>
                  <a:lnTo>
                    <a:pt x="51658" y="157393"/>
                  </a:lnTo>
                  <a:lnTo>
                    <a:pt x="62805" y="142305"/>
                  </a:lnTo>
                  <a:lnTo>
                    <a:pt x="78322" y="95618"/>
                  </a:lnTo>
                  <a:lnTo>
                    <a:pt x="81284" y="68836"/>
                  </a:lnTo>
                  <a:lnTo>
                    <a:pt x="83244" y="64502"/>
                  </a:lnTo>
                  <a:lnTo>
                    <a:pt x="85720" y="66292"/>
                  </a:lnTo>
                  <a:lnTo>
                    <a:pt x="113930" y="121252"/>
                  </a:lnTo>
                  <a:lnTo>
                    <a:pt x="120216" y="125183"/>
                  </a:lnTo>
                  <a:lnTo>
                    <a:pt x="126746" y="126633"/>
                  </a:lnTo>
                  <a:lnTo>
                    <a:pt x="146825" y="126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340904" y="5581972"/>
              <a:ext cx="113066" cy="156642"/>
            </a:xfrm>
            <a:custGeom>
              <a:avLst/>
              <a:gdLst/>
              <a:ahLst/>
              <a:cxnLst/>
              <a:rect l="0" t="0" r="0" b="0"/>
              <a:pathLst>
                <a:path w="113066" h="156642">
                  <a:moveTo>
                    <a:pt x="7780" y="71831"/>
                  </a:moveTo>
                  <a:lnTo>
                    <a:pt x="2190" y="88598"/>
                  </a:lnTo>
                  <a:lnTo>
                    <a:pt x="5686" y="106190"/>
                  </a:lnTo>
                  <a:lnTo>
                    <a:pt x="12698" y="126876"/>
                  </a:lnTo>
                  <a:lnTo>
                    <a:pt x="15476" y="156641"/>
                  </a:lnTo>
                  <a:lnTo>
                    <a:pt x="14080" y="156447"/>
                  </a:lnTo>
                  <a:lnTo>
                    <a:pt x="9410" y="145703"/>
                  </a:lnTo>
                  <a:lnTo>
                    <a:pt x="0" y="100678"/>
                  </a:lnTo>
                  <a:lnTo>
                    <a:pt x="1185" y="60491"/>
                  </a:lnTo>
                  <a:lnTo>
                    <a:pt x="7188" y="34035"/>
                  </a:lnTo>
                  <a:lnTo>
                    <a:pt x="17655" y="10580"/>
                  </a:lnTo>
                  <a:lnTo>
                    <a:pt x="24892" y="4090"/>
                  </a:lnTo>
                  <a:lnTo>
                    <a:pt x="33226" y="934"/>
                  </a:lnTo>
                  <a:lnTo>
                    <a:pt x="42291" y="0"/>
                  </a:lnTo>
                  <a:lnTo>
                    <a:pt x="58603" y="5201"/>
                  </a:lnTo>
                  <a:lnTo>
                    <a:pt x="66228" y="9863"/>
                  </a:lnTo>
                  <a:lnTo>
                    <a:pt x="77820" y="27522"/>
                  </a:lnTo>
                  <a:lnTo>
                    <a:pt x="98545" y="82070"/>
                  </a:lnTo>
                  <a:lnTo>
                    <a:pt x="113065" y="1455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79389" y="5339634"/>
              <a:ext cx="95908" cy="418897"/>
            </a:xfrm>
            <a:custGeom>
              <a:avLst/>
              <a:gdLst/>
              <a:ahLst/>
              <a:cxnLst/>
              <a:rect l="0" t="0" r="0" b="0"/>
              <a:pathLst>
                <a:path w="95908" h="418897">
                  <a:moveTo>
                    <a:pt x="69336" y="303640"/>
                  </a:moveTo>
                  <a:lnTo>
                    <a:pt x="66217" y="260949"/>
                  </a:lnTo>
                  <a:lnTo>
                    <a:pt x="63747" y="250613"/>
                  </a:lnTo>
                  <a:lnTo>
                    <a:pt x="57422" y="243722"/>
                  </a:lnTo>
                  <a:lnTo>
                    <a:pt x="37914" y="236066"/>
                  </a:lnTo>
                  <a:lnTo>
                    <a:pt x="28501" y="238704"/>
                  </a:lnTo>
                  <a:lnTo>
                    <a:pt x="11803" y="254112"/>
                  </a:lnTo>
                  <a:lnTo>
                    <a:pt x="2821" y="276558"/>
                  </a:lnTo>
                  <a:lnTo>
                    <a:pt x="0" y="303302"/>
                  </a:lnTo>
                  <a:lnTo>
                    <a:pt x="4601" y="365011"/>
                  </a:lnTo>
                  <a:lnTo>
                    <a:pt x="7809" y="391748"/>
                  </a:lnTo>
                  <a:lnTo>
                    <a:pt x="17035" y="411430"/>
                  </a:lnTo>
                  <a:lnTo>
                    <a:pt x="23940" y="416444"/>
                  </a:lnTo>
                  <a:lnTo>
                    <a:pt x="32053" y="418617"/>
                  </a:lnTo>
                  <a:lnTo>
                    <a:pt x="40971" y="418896"/>
                  </a:lnTo>
                  <a:lnTo>
                    <a:pt x="49256" y="414403"/>
                  </a:lnTo>
                  <a:lnTo>
                    <a:pt x="64701" y="396932"/>
                  </a:lnTo>
                  <a:lnTo>
                    <a:pt x="80961" y="360788"/>
                  </a:lnTo>
                  <a:lnTo>
                    <a:pt x="89700" y="306653"/>
                  </a:lnTo>
                  <a:lnTo>
                    <a:pt x="95907" y="263719"/>
                  </a:lnTo>
                  <a:lnTo>
                    <a:pt x="92547" y="214473"/>
                  </a:lnTo>
                  <a:lnTo>
                    <a:pt x="91031" y="164006"/>
                  </a:lnTo>
                  <a:lnTo>
                    <a:pt x="87400" y="101320"/>
                  </a:lnTo>
                  <a:lnTo>
                    <a:pt x="75764" y="44137"/>
                  </a:lnTo>
                  <a:lnTo>
                    <a:pt x="65651" y="4352"/>
                  </a:lnTo>
                  <a:lnTo>
                    <a:pt x="63370" y="0"/>
                  </a:lnTo>
                  <a:lnTo>
                    <a:pt x="61850" y="1777"/>
                  </a:lnTo>
                  <a:lnTo>
                    <a:pt x="59075" y="63638"/>
                  </a:lnTo>
                  <a:lnTo>
                    <a:pt x="66078" y="124723"/>
                  </a:lnTo>
                  <a:lnTo>
                    <a:pt x="71811" y="184244"/>
                  </a:lnTo>
                  <a:lnTo>
                    <a:pt x="77478" y="239408"/>
                  </a:lnTo>
                  <a:lnTo>
                    <a:pt x="84983" y="299271"/>
                  </a:lnTo>
                  <a:lnTo>
                    <a:pt x="89681" y="357802"/>
                  </a:lnTo>
                  <a:lnTo>
                    <a:pt x="90393" y="3773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90839" y="5558727"/>
              <a:ext cx="157929" cy="193042"/>
            </a:xfrm>
            <a:custGeom>
              <a:avLst/>
              <a:gdLst/>
              <a:ahLst/>
              <a:cxnLst/>
              <a:rect l="0" t="0" r="0" b="0"/>
              <a:pathLst>
                <a:path w="157929" h="193042">
                  <a:moveTo>
                    <a:pt x="0" y="95076"/>
                  </a:moveTo>
                  <a:lnTo>
                    <a:pt x="11178" y="83897"/>
                  </a:lnTo>
                  <a:lnTo>
                    <a:pt x="29145" y="78409"/>
                  </a:lnTo>
                  <a:lnTo>
                    <a:pt x="78807" y="74886"/>
                  </a:lnTo>
                  <a:lnTo>
                    <a:pt x="88803" y="71088"/>
                  </a:lnTo>
                  <a:lnTo>
                    <a:pt x="103029" y="57508"/>
                  </a:lnTo>
                  <a:lnTo>
                    <a:pt x="106121" y="48974"/>
                  </a:lnTo>
                  <a:lnTo>
                    <a:pt x="106436" y="30133"/>
                  </a:lnTo>
                  <a:lnTo>
                    <a:pt x="99558" y="13180"/>
                  </a:lnTo>
                  <a:lnTo>
                    <a:pt x="94448" y="5383"/>
                  </a:lnTo>
                  <a:lnTo>
                    <a:pt x="86361" y="1356"/>
                  </a:lnTo>
                  <a:lnTo>
                    <a:pt x="64899" y="0"/>
                  </a:lnTo>
                  <a:lnTo>
                    <a:pt x="46001" y="6417"/>
                  </a:lnTo>
                  <a:lnTo>
                    <a:pt x="37686" y="11403"/>
                  </a:lnTo>
                  <a:lnTo>
                    <a:pt x="25329" y="29422"/>
                  </a:lnTo>
                  <a:lnTo>
                    <a:pt x="17107" y="53028"/>
                  </a:lnTo>
                  <a:lnTo>
                    <a:pt x="13648" y="92626"/>
                  </a:lnTo>
                  <a:lnTo>
                    <a:pt x="20681" y="131655"/>
                  </a:lnTo>
                  <a:lnTo>
                    <a:pt x="37063" y="159076"/>
                  </a:lnTo>
                  <a:lnTo>
                    <a:pt x="50008" y="174604"/>
                  </a:lnTo>
                  <a:lnTo>
                    <a:pt x="76038" y="190909"/>
                  </a:lnTo>
                  <a:lnTo>
                    <a:pt x="95796" y="193041"/>
                  </a:lnTo>
                  <a:lnTo>
                    <a:pt x="157928" y="189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1505575" y="944245"/>
            <a:ext cx="1716146" cy="1951092"/>
          </a:xfrm>
          <a:custGeom>
            <a:avLst/>
            <a:gdLst/>
            <a:ahLst/>
            <a:cxnLst/>
            <a:rect l="0" t="0" r="0" b="0"/>
            <a:pathLst>
              <a:path w="1716146" h="1951092">
                <a:moveTo>
                  <a:pt x="0" y="1951091"/>
                </a:moveTo>
                <a:lnTo>
                  <a:pt x="49498" y="1891498"/>
                </a:lnTo>
                <a:lnTo>
                  <a:pt x="100344" y="1849322"/>
                </a:lnTo>
                <a:lnTo>
                  <a:pt x="108938" y="1829041"/>
                </a:lnTo>
                <a:lnTo>
                  <a:pt x="114455" y="1777894"/>
                </a:lnTo>
                <a:lnTo>
                  <a:pt x="108971" y="1756742"/>
                </a:lnTo>
                <a:lnTo>
                  <a:pt x="91975" y="1718509"/>
                </a:lnTo>
                <a:lnTo>
                  <a:pt x="86523" y="1682007"/>
                </a:lnTo>
                <a:lnTo>
                  <a:pt x="93087" y="1636156"/>
                </a:lnTo>
                <a:lnTo>
                  <a:pt x="103490" y="1605093"/>
                </a:lnTo>
                <a:lnTo>
                  <a:pt x="122040" y="1580552"/>
                </a:lnTo>
                <a:lnTo>
                  <a:pt x="178424" y="1530037"/>
                </a:lnTo>
                <a:lnTo>
                  <a:pt x="212836" y="1493698"/>
                </a:lnTo>
                <a:lnTo>
                  <a:pt x="234510" y="1445109"/>
                </a:lnTo>
                <a:lnTo>
                  <a:pt x="235638" y="1424393"/>
                </a:lnTo>
                <a:lnTo>
                  <a:pt x="233325" y="1364753"/>
                </a:lnTo>
                <a:lnTo>
                  <a:pt x="246351" y="1309282"/>
                </a:lnTo>
                <a:lnTo>
                  <a:pt x="275847" y="1254785"/>
                </a:lnTo>
                <a:lnTo>
                  <a:pt x="289885" y="1240759"/>
                </a:lnTo>
                <a:lnTo>
                  <a:pt x="343643" y="1196261"/>
                </a:lnTo>
                <a:lnTo>
                  <a:pt x="359313" y="1169818"/>
                </a:lnTo>
                <a:lnTo>
                  <a:pt x="365776" y="1134166"/>
                </a:lnTo>
                <a:lnTo>
                  <a:pt x="359554" y="1088603"/>
                </a:lnTo>
                <a:lnTo>
                  <a:pt x="352719" y="1056421"/>
                </a:lnTo>
                <a:lnTo>
                  <a:pt x="362635" y="997970"/>
                </a:lnTo>
                <a:lnTo>
                  <a:pt x="376915" y="953036"/>
                </a:lnTo>
                <a:lnTo>
                  <a:pt x="421427" y="898573"/>
                </a:lnTo>
                <a:lnTo>
                  <a:pt x="434135" y="883181"/>
                </a:lnTo>
                <a:lnTo>
                  <a:pt x="443683" y="864642"/>
                </a:lnTo>
                <a:lnTo>
                  <a:pt x="454654" y="805415"/>
                </a:lnTo>
                <a:lnTo>
                  <a:pt x="461771" y="784456"/>
                </a:lnTo>
                <a:lnTo>
                  <a:pt x="472733" y="767342"/>
                </a:lnTo>
                <a:lnTo>
                  <a:pt x="488524" y="755056"/>
                </a:lnTo>
                <a:lnTo>
                  <a:pt x="508410" y="746866"/>
                </a:lnTo>
                <a:lnTo>
                  <a:pt x="543574" y="739916"/>
                </a:lnTo>
                <a:lnTo>
                  <a:pt x="561732" y="729999"/>
                </a:lnTo>
                <a:lnTo>
                  <a:pt x="574482" y="714673"/>
                </a:lnTo>
                <a:lnTo>
                  <a:pt x="579520" y="705672"/>
                </a:lnTo>
                <a:lnTo>
                  <a:pt x="581998" y="686313"/>
                </a:lnTo>
                <a:lnTo>
                  <a:pt x="578030" y="667181"/>
                </a:lnTo>
                <a:lnTo>
                  <a:pt x="556419" y="635834"/>
                </a:lnTo>
                <a:lnTo>
                  <a:pt x="544435" y="620179"/>
                </a:lnTo>
                <a:lnTo>
                  <a:pt x="519754" y="560950"/>
                </a:lnTo>
                <a:lnTo>
                  <a:pt x="501904" y="508637"/>
                </a:lnTo>
                <a:lnTo>
                  <a:pt x="496234" y="458158"/>
                </a:lnTo>
                <a:lnTo>
                  <a:pt x="495115" y="403126"/>
                </a:lnTo>
                <a:lnTo>
                  <a:pt x="500483" y="352785"/>
                </a:lnTo>
                <a:lnTo>
                  <a:pt x="513057" y="295264"/>
                </a:lnTo>
                <a:lnTo>
                  <a:pt x="523928" y="235957"/>
                </a:lnTo>
                <a:lnTo>
                  <a:pt x="535007" y="176848"/>
                </a:lnTo>
                <a:lnTo>
                  <a:pt x="542327" y="156092"/>
                </a:lnTo>
                <a:lnTo>
                  <a:pt x="566690" y="110265"/>
                </a:lnTo>
                <a:lnTo>
                  <a:pt x="582925" y="98424"/>
                </a:lnTo>
                <a:lnTo>
                  <a:pt x="601839" y="95501"/>
                </a:lnTo>
                <a:lnTo>
                  <a:pt x="663446" y="103063"/>
                </a:lnTo>
                <a:lnTo>
                  <a:pt x="683249" y="97953"/>
                </a:lnTo>
                <a:lnTo>
                  <a:pt x="699850" y="87883"/>
                </a:lnTo>
                <a:lnTo>
                  <a:pt x="711907" y="72488"/>
                </a:lnTo>
                <a:lnTo>
                  <a:pt x="734769" y="39599"/>
                </a:lnTo>
                <a:lnTo>
                  <a:pt x="762984" y="11742"/>
                </a:lnTo>
                <a:lnTo>
                  <a:pt x="781301" y="1994"/>
                </a:lnTo>
                <a:lnTo>
                  <a:pt x="801140" y="0"/>
                </a:lnTo>
                <a:lnTo>
                  <a:pt x="842472" y="8253"/>
                </a:lnTo>
                <a:lnTo>
                  <a:pt x="868333" y="23368"/>
                </a:lnTo>
                <a:lnTo>
                  <a:pt x="880375" y="39136"/>
                </a:lnTo>
                <a:lnTo>
                  <a:pt x="903227" y="72265"/>
                </a:lnTo>
                <a:lnTo>
                  <a:pt x="931441" y="100170"/>
                </a:lnTo>
                <a:lnTo>
                  <a:pt x="949757" y="109925"/>
                </a:lnTo>
                <a:lnTo>
                  <a:pt x="969596" y="111921"/>
                </a:lnTo>
                <a:lnTo>
                  <a:pt x="1031878" y="97443"/>
                </a:lnTo>
                <a:lnTo>
                  <a:pt x="1054057" y="93115"/>
                </a:lnTo>
                <a:lnTo>
                  <a:pt x="1079512" y="95091"/>
                </a:lnTo>
                <a:lnTo>
                  <a:pt x="1136429" y="117469"/>
                </a:lnTo>
                <a:lnTo>
                  <a:pt x="1189635" y="143697"/>
                </a:lnTo>
                <a:lnTo>
                  <a:pt x="1222450" y="155527"/>
                </a:lnTo>
                <a:lnTo>
                  <a:pt x="1283010" y="166083"/>
                </a:lnTo>
                <a:lnTo>
                  <a:pt x="1345259" y="174145"/>
                </a:lnTo>
                <a:lnTo>
                  <a:pt x="1366473" y="181017"/>
                </a:lnTo>
                <a:lnTo>
                  <a:pt x="1406553" y="211135"/>
                </a:lnTo>
                <a:lnTo>
                  <a:pt x="1463431" y="266561"/>
                </a:lnTo>
                <a:lnTo>
                  <a:pt x="1520782" y="321515"/>
                </a:lnTo>
                <a:lnTo>
                  <a:pt x="1569362" y="343125"/>
                </a:lnTo>
                <a:lnTo>
                  <a:pt x="1606103" y="348498"/>
                </a:lnTo>
                <a:lnTo>
                  <a:pt x="1629803" y="343515"/>
                </a:lnTo>
                <a:lnTo>
                  <a:pt x="1659756" y="327556"/>
                </a:lnTo>
                <a:lnTo>
                  <a:pt x="1716145" y="287589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1252891" y="1263419"/>
            <a:ext cx="510510" cy="431236"/>
            <a:chOff x="1252891" y="1263419"/>
            <a:chExt cx="510510" cy="431236"/>
          </a:xfrm>
        </p:grpSpPr>
        <p:sp>
          <p:nvSpPr>
            <p:cNvPr id="89" name="Freeform 88"/>
            <p:cNvSpPr/>
            <p:nvPr/>
          </p:nvSpPr>
          <p:spPr>
            <a:xfrm>
              <a:off x="1526716" y="1484518"/>
              <a:ext cx="236685" cy="210137"/>
            </a:xfrm>
            <a:custGeom>
              <a:avLst/>
              <a:gdLst/>
              <a:ahLst/>
              <a:cxnLst/>
              <a:rect l="0" t="0" r="0" b="0"/>
              <a:pathLst>
                <a:path w="236685" h="210137">
                  <a:moveTo>
                    <a:pt x="168372" y="200041"/>
                  </a:moveTo>
                  <a:lnTo>
                    <a:pt x="130894" y="208374"/>
                  </a:lnTo>
                  <a:lnTo>
                    <a:pt x="79470" y="210136"/>
                  </a:lnTo>
                  <a:lnTo>
                    <a:pt x="18624" y="202179"/>
                  </a:lnTo>
                  <a:lnTo>
                    <a:pt x="5369" y="201467"/>
                  </a:lnTo>
                  <a:lnTo>
                    <a:pt x="42" y="199822"/>
                  </a:lnTo>
                  <a:lnTo>
                    <a:pt x="0" y="197555"/>
                  </a:lnTo>
                  <a:lnTo>
                    <a:pt x="3481" y="194874"/>
                  </a:lnTo>
                  <a:lnTo>
                    <a:pt x="30738" y="191101"/>
                  </a:lnTo>
                  <a:lnTo>
                    <a:pt x="81870" y="197062"/>
                  </a:lnTo>
                  <a:lnTo>
                    <a:pt x="137030" y="199453"/>
                  </a:lnTo>
                  <a:lnTo>
                    <a:pt x="192986" y="199925"/>
                  </a:lnTo>
                  <a:lnTo>
                    <a:pt x="214797" y="193750"/>
                  </a:lnTo>
                  <a:lnTo>
                    <a:pt x="223888" y="188828"/>
                  </a:lnTo>
                  <a:lnTo>
                    <a:pt x="229949" y="179698"/>
                  </a:lnTo>
                  <a:lnTo>
                    <a:pt x="236684" y="153955"/>
                  </a:lnTo>
                  <a:lnTo>
                    <a:pt x="233771" y="97004"/>
                  </a:lnTo>
                  <a:lnTo>
                    <a:pt x="231983" y="36882"/>
                  </a:lnTo>
                  <a:lnTo>
                    <a:pt x="2315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252891" y="1263419"/>
              <a:ext cx="442198" cy="379027"/>
            </a:xfrm>
            <a:custGeom>
              <a:avLst/>
              <a:gdLst/>
              <a:ahLst/>
              <a:cxnLst/>
              <a:rect l="0" t="0" r="0" b="0"/>
              <a:pathLst>
                <a:path w="442198" h="379027">
                  <a:moveTo>
                    <a:pt x="442197" y="379026"/>
                  </a:moveTo>
                  <a:lnTo>
                    <a:pt x="382604" y="329528"/>
                  </a:lnTo>
                  <a:lnTo>
                    <a:pt x="326386" y="270607"/>
                  </a:lnTo>
                  <a:lnTo>
                    <a:pt x="277250" y="208923"/>
                  </a:lnTo>
                  <a:lnTo>
                    <a:pt x="220482" y="147255"/>
                  </a:lnTo>
                  <a:lnTo>
                    <a:pt x="157873" y="84215"/>
                  </a:lnTo>
                  <a:lnTo>
                    <a:pt x="107397" y="50517"/>
                  </a:lnTo>
                  <a:lnTo>
                    <a:pt x="52366" y="213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138160" y="583560"/>
            <a:ext cx="1217665" cy="1037829"/>
            <a:chOff x="138160" y="583560"/>
            <a:chExt cx="1217665" cy="1037829"/>
          </a:xfrm>
        </p:grpSpPr>
        <p:sp>
          <p:nvSpPr>
            <p:cNvPr id="92" name="Freeform 91"/>
            <p:cNvSpPr/>
            <p:nvPr/>
          </p:nvSpPr>
          <p:spPr>
            <a:xfrm>
              <a:off x="138160" y="920918"/>
              <a:ext cx="251395" cy="347804"/>
            </a:xfrm>
            <a:custGeom>
              <a:avLst/>
              <a:gdLst/>
              <a:ahLst/>
              <a:cxnLst/>
              <a:rect l="0" t="0" r="0" b="0"/>
              <a:pathLst>
                <a:path w="251395" h="347804">
                  <a:moveTo>
                    <a:pt x="135580" y="5589"/>
                  </a:moveTo>
                  <a:lnTo>
                    <a:pt x="118813" y="0"/>
                  </a:lnTo>
                  <a:lnTo>
                    <a:pt x="86029" y="2113"/>
                  </a:lnTo>
                  <a:lnTo>
                    <a:pt x="52268" y="15738"/>
                  </a:lnTo>
                  <a:lnTo>
                    <a:pt x="25628" y="34593"/>
                  </a:lnTo>
                  <a:lnTo>
                    <a:pt x="13403" y="54355"/>
                  </a:lnTo>
                  <a:lnTo>
                    <a:pt x="5240" y="78735"/>
                  </a:lnTo>
                  <a:lnTo>
                    <a:pt x="0" y="132515"/>
                  </a:lnTo>
                  <a:lnTo>
                    <a:pt x="4554" y="188199"/>
                  </a:lnTo>
                  <a:lnTo>
                    <a:pt x="17888" y="234683"/>
                  </a:lnTo>
                  <a:lnTo>
                    <a:pt x="56483" y="290715"/>
                  </a:lnTo>
                  <a:lnTo>
                    <a:pt x="104671" y="337025"/>
                  </a:lnTo>
                  <a:lnTo>
                    <a:pt x="131591" y="345916"/>
                  </a:lnTo>
                  <a:lnTo>
                    <a:pt x="173393" y="347803"/>
                  </a:lnTo>
                  <a:lnTo>
                    <a:pt x="195670" y="342518"/>
                  </a:lnTo>
                  <a:lnTo>
                    <a:pt x="213370" y="332370"/>
                  </a:lnTo>
                  <a:lnTo>
                    <a:pt x="225915" y="316942"/>
                  </a:lnTo>
                  <a:lnTo>
                    <a:pt x="251394" y="2793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5605" y="1063378"/>
              <a:ext cx="116909" cy="150310"/>
            </a:xfrm>
            <a:custGeom>
              <a:avLst/>
              <a:gdLst/>
              <a:ahLst/>
              <a:cxnLst/>
              <a:rect l="0" t="0" r="0" b="0"/>
              <a:pathLst>
                <a:path w="116909" h="150310">
                  <a:moveTo>
                    <a:pt x="77648" y="0"/>
                  </a:moveTo>
                  <a:lnTo>
                    <a:pt x="55292" y="0"/>
                  </a:lnTo>
                  <a:lnTo>
                    <a:pt x="38076" y="6239"/>
                  </a:lnTo>
                  <a:lnTo>
                    <a:pt x="30210" y="11178"/>
                  </a:lnTo>
                  <a:lnTo>
                    <a:pt x="18350" y="26025"/>
                  </a:lnTo>
                  <a:lnTo>
                    <a:pt x="1204" y="64152"/>
                  </a:lnTo>
                  <a:lnTo>
                    <a:pt x="0" y="87783"/>
                  </a:lnTo>
                  <a:lnTo>
                    <a:pt x="4533" y="111544"/>
                  </a:lnTo>
                  <a:lnTo>
                    <a:pt x="14347" y="129904"/>
                  </a:lnTo>
                  <a:lnTo>
                    <a:pt x="29627" y="142743"/>
                  </a:lnTo>
                  <a:lnTo>
                    <a:pt x="38615" y="147804"/>
                  </a:lnTo>
                  <a:lnTo>
                    <a:pt x="57961" y="150309"/>
                  </a:lnTo>
                  <a:lnTo>
                    <a:pt x="77087" y="146352"/>
                  </a:lnTo>
                  <a:lnTo>
                    <a:pt x="93387" y="136795"/>
                  </a:lnTo>
                  <a:lnTo>
                    <a:pt x="105310" y="121629"/>
                  </a:lnTo>
                  <a:lnTo>
                    <a:pt x="113339" y="102020"/>
                  </a:lnTo>
                  <a:lnTo>
                    <a:pt x="116908" y="77708"/>
                  </a:lnTo>
                  <a:lnTo>
                    <a:pt x="112255" y="54424"/>
                  </a:lnTo>
                  <a:lnTo>
                    <a:pt x="96481" y="2470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63253" y="842279"/>
              <a:ext cx="105286" cy="284271"/>
            </a:xfrm>
            <a:custGeom>
              <a:avLst/>
              <a:gdLst/>
              <a:ahLst/>
              <a:cxnLst/>
              <a:rect l="0" t="0" r="0" b="0"/>
              <a:pathLst>
                <a:path w="105286" h="284271">
                  <a:moveTo>
                    <a:pt x="0" y="0"/>
                  </a:moveTo>
                  <a:lnTo>
                    <a:pt x="2340" y="33622"/>
                  </a:lnTo>
                  <a:lnTo>
                    <a:pt x="22906" y="88443"/>
                  </a:lnTo>
                  <a:lnTo>
                    <a:pt x="42662" y="128761"/>
                  </a:lnTo>
                  <a:lnTo>
                    <a:pt x="60214" y="161764"/>
                  </a:lnTo>
                  <a:lnTo>
                    <a:pt x="87565" y="220217"/>
                  </a:lnTo>
                  <a:lnTo>
                    <a:pt x="101438" y="259919"/>
                  </a:lnTo>
                  <a:lnTo>
                    <a:pt x="10528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04284" y="998604"/>
              <a:ext cx="108687" cy="138413"/>
            </a:xfrm>
            <a:custGeom>
              <a:avLst/>
              <a:gdLst/>
              <a:ahLst/>
              <a:cxnLst/>
              <a:rect l="0" t="0" r="0" b="0"/>
              <a:pathLst>
                <a:path w="108687" h="138413">
                  <a:moveTo>
                    <a:pt x="69539" y="12131"/>
                  </a:moveTo>
                  <a:lnTo>
                    <a:pt x="58361" y="953"/>
                  </a:lnTo>
                  <a:lnTo>
                    <a:pt x="51559" y="0"/>
                  </a:lnTo>
                  <a:lnTo>
                    <a:pt x="34642" y="5180"/>
                  </a:lnTo>
                  <a:lnTo>
                    <a:pt x="18544" y="18400"/>
                  </a:lnTo>
                  <a:lnTo>
                    <a:pt x="10976" y="26839"/>
                  </a:lnTo>
                  <a:lnTo>
                    <a:pt x="2567" y="51813"/>
                  </a:lnTo>
                  <a:lnTo>
                    <a:pt x="0" y="80071"/>
                  </a:lnTo>
                  <a:lnTo>
                    <a:pt x="2758" y="104328"/>
                  </a:lnTo>
                  <a:lnTo>
                    <a:pt x="14122" y="123687"/>
                  </a:lnTo>
                  <a:lnTo>
                    <a:pt x="22066" y="132126"/>
                  </a:lnTo>
                  <a:lnTo>
                    <a:pt x="32041" y="136581"/>
                  </a:lnTo>
                  <a:lnTo>
                    <a:pt x="55603" y="138412"/>
                  </a:lnTo>
                  <a:lnTo>
                    <a:pt x="66098" y="134923"/>
                  </a:lnTo>
                  <a:lnTo>
                    <a:pt x="83998" y="121688"/>
                  </a:lnTo>
                  <a:lnTo>
                    <a:pt x="101639" y="94505"/>
                  </a:lnTo>
                  <a:lnTo>
                    <a:pt x="108686" y="58635"/>
                  </a:lnTo>
                  <a:lnTo>
                    <a:pt x="104096" y="35139"/>
                  </a:lnTo>
                  <a:lnTo>
                    <a:pt x="99596" y="23961"/>
                  </a:lnTo>
                  <a:lnTo>
                    <a:pt x="94256" y="16508"/>
                  </a:lnTo>
                  <a:lnTo>
                    <a:pt x="69539" y="1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15937" y="894922"/>
              <a:ext cx="105286" cy="165299"/>
            </a:xfrm>
            <a:custGeom>
              <a:avLst/>
              <a:gdLst/>
              <a:ahLst/>
              <a:cxnLst/>
              <a:rect l="0" t="0" r="0" b="0"/>
              <a:pathLst>
                <a:path w="105286" h="165299">
                  <a:moveTo>
                    <a:pt x="0" y="94756"/>
                  </a:moveTo>
                  <a:lnTo>
                    <a:pt x="24047" y="104332"/>
                  </a:lnTo>
                  <a:lnTo>
                    <a:pt x="45470" y="122290"/>
                  </a:lnTo>
                  <a:lnTo>
                    <a:pt x="80699" y="163719"/>
                  </a:lnTo>
                  <a:lnTo>
                    <a:pt x="83045" y="165298"/>
                  </a:lnTo>
                  <a:lnTo>
                    <a:pt x="54666" y="106063"/>
                  </a:lnTo>
                  <a:lnTo>
                    <a:pt x="45833" y="70810"/>
                  </a:lnTo>
                  <a:lnTo>
                    <a:pt x="44594" y="57735"/>
                  </a:lnTo>
                  <a:lnTo>
                    <a:pt x="47277" y="46679"/>
                  </a:lnTo>
                  <a:lnTo>
                    <a:pt x="59617" y="2815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73461" y="889262"/>
              <a:ext cx="179389" cy="132066"/>
            </a:xfrm>
            <a:custGeom>
              <a:avLst/>
              <a:gdLst/>
              <a:ahLst/>
              <a:cxnLst/>
              <a:rect l="0" t="0" r="0" b="0"/>
              <a:pathLst>
                <a:path w="179389" h="132066">
                  <a:moveTo>
                    <a:pt x="126746" y="37245"/>
                  </a:moveTo>
                  <a:lnTo>
                    <a:pt x="97437" y="7937"/>
                  </a:lnTo>
                  <a:lnTo>
                    <a:pt x="74725" y="823"/>
                  </a:lnTo>
                  <a:lnTo>
                    <a:pt x="48643" y="0"/>
                  </a:lnTo>
                  <a:lnTo>
                    <a:pt x="29253" y="7434"/>
                  </a:lnTo>
                  <a:lnTo>
                    <a:pt x="5182" y="30362"/>
                  </a:lnTo>
                  <a:lnTo>
                    <a:pt x="1250" y="40845"/>
                  </a:lnTo>
                  <a:lnTo>
                    <a:pt x="0" y="64972"/>
                  </a:lnTo>
                  <a:lnTo>
                    <a:pt x="5873" y="99273"/>
                  </a:lnTo>
                  <a:lnTo>
                    <a:pt x="20612" y="126074"/>
                  </a:lnTo>
                  <a:lnTo>
                    <a:pt x="27914" y="130390"/>
                  </a:lnTo>
                  <a:lnTo>
                    <a:pt x="45386" y="132065"/>
                  </a:lnTo>
                  <a:lnTo>
                    <a:pt x="61730" y="125791"/>
                  </a:lnTo>
                  <a:lnTo>
                    <a:pt x="69364" y="120842"/>
                  </a:lnTo>
                  <a:lnTo>
                    <a:pt x="80966" y="102865"/>
                  </a:lnTo>
                  <a:lnTo>
                    <a:pt x="85697" y="91521"/>
                  </a:lnTo>
                  <a:lnTo>
                    <a:pt x="87835" y="66437"/>
                  </a:lnTo>
                  <a:lnTo>
                    <a:pt x="86767" y="53197"/>
                  </a:lnTo>
                  <a:lnTo>
                    <a:pt x="88395" y="46710"/>
                  </a:lnTo>
                  <a:lnTo>
                    <a:pt x="91820" y="44725"/>
                  </a:lnTo>
                  <a:lnTo>
                    <a:pt x="148840" y="62250"/>
                  </a:lnTo>
                  <a:lnTo>
                    <a:pt x="179388" y="688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98055" y="583560"/>
              <a:ext cx="139023" cy="407755"/>
            </a:xfrm>
            <a:custGeom>
              <a:avLst/>
              <a:gdLst/>
              <a:ahLst/>
              <a:cxnLst/>
              <a:rect l="0" t="0" r="0" b="0"/>
              <a:pathLst>
                <a:path w="139023" h="407755">
                  <a:moveTo>
                    <a:pt x="117965" y="290305"/>
                  </a:moveTo>
                  <a:lnTo>
                    <a:pt x="88657" y="251931"/>
                  </a:lnTo>
                  <a:lnTo>
                    <a:pt x="79709" y="248345"/>
                  </a:lnTo>
                  <a:lnTo>
                    <a:pt x="57289" y="247479"/>
                  </a:lnTo>
                  <a:lnTo>
                    <a:pt x="47099" y="251226"/>
                  </a:lnTo>
                  <a:lnTo>
                    <a:pt x="29537" y="264748"/>
                  </a:lnTo>
                  <a:lnTo>
                    <a:pt x="12086" y="292091"/>
                  </a:lnTo>
                  <a:lnTo>
                    <a:pt x="9686" y="315275"/>
                  </a:lnTo>
                  <a:lnTo>
                    <a:pt x="17678" y="362698"/>
                  </a:lnTo>
                  <a:lnTo>
                    <a:pt x="32748" y="389613"/>
                  </a:lnTo>
                  <a:lnTo>
                    <a:pt x="48506" y="401902"/>
                  </a:lnTo>
                  <a:lnTo>
                    <a:pt x="57621" y="406817"/>
                  </a:lnTo>
                  <a:lnTo>
                    <a:pt x="67207" y="407754"/>
                  </a:lnTo>
                  <a:lnTo>
                    <a:pt x="87217" y="402556"/>
                  </a:lnTo>
                  <a:lnTo>
                    <a:pt x="101570" y="389327"/>
                  </a:lnTo>
                  <a:lnTo>
                    <a:pt x="107035" y="380886"/>
                  </a:lnTo>
                  <a:lnTo>
                    <a:pt x="114727" y="346650"/>
                  </a:lnTo>
                  <a:lnTo>
                    <a:pt x="116156" y="290819"/>
                  </a:lnTo>
                  <a:lnTo>
                    <a:pt x="109370" y="234695"/>
                  </a:lnTo>
                  <a:lnTo>
                    <a:pt x="98781" y="174782"/>
                  </a:lnTo>
                  <a:lnTo>
                    <a:pt x="82515" y="121805"/>
                  </a:lnTo>
                  <a:lnTo>
                    <a:pt x="68597" y="84011"/>
                  </a:lnTo>
                  <a:lnTo>
                    <a:pt x="36754" y="30977"/>
                  </a:lnTo>
                  <a:lnTo>
                    <a:pt x="16044" y="2247"/>
                  </a:lnTo>
                  <a:lnTo>
                    <a:pt x="10243" y="0"/>
                  </a:lnTo>
                  <a:lnTo>
                    <a:pt x="5206" y="2012"/>
                  </a:lnTo>
                  <a:lnTo>
                    <a:pt x="679" y="6863"/>
                  </a:lnTo>
                  <a:lnTo>
                    <a:pt x="0" y="14776"/>
                  </a:lnTo>
                  <a:lnTo>
                    <a:pt x="12602" y="67337"/>
                  </a:lnTo>
                  <a:lnTo>
                    <a:pt x="26703" y="127849"/>
                  </a:lnTo>
                  <a:lnTo>
                    <a:pt x="50329" y="189238"/>
                  </a:lnTo>
                  <a:lnTo>
                    <a:pt x="84458" y="244518"/>
                  </a:lnTo>
                  <a:lnTo>
                    <a:pt x="125205" y="299587"/>
                  </a:lnTo>
                  <a:lnTo>
                    <a:pt x="139022" y="321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190948" y="705409"/>
              <a:ext cx="164877" cy="233976"/>
            </a:xfrm>
            <a:custGeom>
              <a:avLst/>
              <a:gdLst/>
              <a:ahLst/>
              <a:cxnLst/>
              <a:rect l="0" t="0" r="0" b="0"/>
              <a:pathLst>
                <a:path w="164877" h="233976">
                  <a:moveTo>
                    <a:pt x="40886" y="10528"/>
                  </a:moveTo>
                  <a:lnTo>
                    <a:pt x="24118" y="21707"/>
                  </a:lnTo>
                  <a:lnTo>
                    <a:pt x="12766" y="39673"/>
                  </a:lnTo>
                  <a:lnTo>
                    <a:pt x="4992" y="64426"/>
                  </a:lnTo>
                  <a:lnTo>
                    <a:pt x="0" y="124857"/>
                  </a:lnTo>
                  <a:lnTo>
                    <a:pt x="1657" y="152588"/>
                  </a:lnTo>
                  <a:lnTo>
                    <a:pt x="10193" y="176611"/>
                  </a:lnTo>
                  <a:lnTo>
                    <a:pt x="33741" y="209867"/>
                  </a:lnTo>
                  <a:lnTo>
                    <a:pt x="62945" y="230769"/>
                  </a:lnTo>
                  <a:lnTo>
                    <a:pt x="86565" y="233975"/>
                  </a:lnTo>
                  <a:lnTo>
                    <a:pt x="110321" y="230331"/>
                  </a:lnTo>
                  <a:lnTo>
                    <a:pt x="128678" y="220912"/>
                  </a:lnTo>
                  <a:lnTo>
                    <a:pt x="141516" y="202688"/>
                  </a:lnTo>
                  <a:lnTo>
                    <a:pt x="159289" y="152861"/>
                  </a:lnTo>
                  <a:lnTo>
                    <a:pt x="164876" y="106253"/>
                  </a:lnTo>
                  <a:lnTo>
                    <a:pt x="159943" y="78809"/>
                  </a:lnTo>
                  <a:lnTo>
                    <a:pt x="137713" y="32595"/>
                  </a:lnTo>
                  <a:lnTo>
                    <a:pt x="121355" y="17216"/>
                  </a:lnTo>
                  <a:lnTo>
                    <a:pt x="102386" y="7652"/>
                  </a:lnTo>
                  <a:lnTo>
                    <a:pt x="619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73782" y="1410818"/>
              <a:ext cx="94757" cy="210571"/>
            </a:xfrm>
            <a:custGeom>
              <a:avLst/>
              <a:gdLst/>
              <a:ahLst/>
              <a:cxnLst/>
              <a:rect l="0" t="0" r="0" b="0"/>
              <a:pathLst>
                <a:path w="94757" h="210571">
                  <a:moveTo>
                    <a:pt x="0" y="0"/>
                  </a:moveTo>
                  <a:lnTo>
                    <a:pt x="20298" y="63450"/>
                  </a:lnTo>
                  <a:lnTo>
                    <a:pt x="51453" y="121545"/>
                  </a:lnTo>
                  <a:lnTo>
                    <a:pt x="85241" y="177183"/>
                  </a:lnTo>
                  <a:lnTo>
                    <a:pt x="94756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87951" y="1351974"/>
              <a:ext cx="349044" cy="205008"/>
            </a:xfrm>
            <a:custGeom>
              <a:avLst/>
              <a:gdLst/>
              <a:ahLst/>
              <a:cxnLst/>
              <a:rect l="0" t="0" r="0" b="0"/>
              <a:pathLst>
                <a:path w="349044" h="205008">
                  <a:moveTo>
                    <a:pt x="12131" y="132544"/>
                  </a:moveTo>
                  <a:lnTo>
                    <a:pt x="953" y="121365"/>
                  </a:lnTo>
                  <a:lnTo>
                    <a:pt x="0" y="113393"/>
                  </a:lnTo>
                  <a:lnTo>
                    <a:pt x="5180" y="92057"/>
                  </a:lnTo>
                  <a:lnTo>
                    <a:pt x="21250" y="64916"/>
                  </a:lnTo>
                  <a:lnTo>
                    <a:pt x="57641" y="27596"/>
                  </a:lnTo>
                  <a:lnTo>
                    <a:pt x="77982" y="14540"/>
                  </a:lnTo>
                  <a:lnTo>
                    <a:pt x="116910" y="1783"/>
                  </a:lnTo>
                  <a:lnTo>
                    <a:pt x="178754" y="0"/>
                  </a:lnTo>
                  <a:lnTo>
                    <a:pt x="193403" y="2067"/>
                  </a:lnTo>
                  <a:lnTo>
                    <a:pt x="205509" y="8125"/>
                  </a:lnTo>
                  <a:lnTo>
                    <a:pt x="225199" y="27333"/>
                  </a:lnTo>
                  <a:lnTo>
                    <a:pt x="235510" y="54588"/>
                  </a:lnTo>
                  <a:lnTo>
                    <a:pt x="237753" y="82689"/>
                  </a:lnTo>
                  <a:lnTo>
                    <a:pt x="230951" y="102977"/>
                  </a:lnTo>
                  <a:lnTo>
                    <a:pt x="194117" y="149652"/>
                  </a:lnTo>
                  <a:lnTo>
                    <a:pt x="191947" y="156818"/>
                  </a:lnTo>
                  <a:lnTo>
                    <a:pt x="192840" y="163934"/>
                  </a:lnTo>
                  <a:lnTo>
                    <a:pt x="195775" y="171018"/>
                  </a:lnTo>
                  <a:lnTo>
                    <a:pt x="216673" y="192167"/>
                  </a:lnTo>
                  <a:lnTo>
                    <a:pt x="238349" y="199987"/>
                  </a:lnTo>
                  <a:lnTo>
                    <a:pt x="290393" y="205007"/>
                  </a:lnTo>
                  <a:lnTo>
                    <a:pt x="326206" y="200288"/>
                  </a:lnTo>
                  <a:lnTo>
                    <a:pt x="338894" y="194628"/>
                  </a:lnTo>
                  <a:lnTo>
                    <a:pt x="349043" y="1851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58051" y="1431875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0" y="22357"/>
                  </a:lnTo>
                  <a:lnTo>
                    <a:pt x="11179" y="53028"/>
                  </a:lnTo>
                  <a:lnTo>
                    <a:pt x="22906" y="67632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84352" y="134764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8580" y="1273948"/>
              <a:ext cx="141788" cy="148721"/>
            </a:xfrm>
            <a:custGeom>
              <a:avLst/>
              <a:gdLst/>
              <a:ahLst/>
              <a:cxnLst/>
              <a:rect l="0" t="0" r="0" b="0"/>
              <a:pathLst>
                <a:path w="141788" h="148721">
                  <a:moveTo>
                    <a:pt x="0" y="105285"/>
                  </a:moveTo>
                  <a:lnTo>
                    <a:pt x="53027" y="129004"/>
                  </a:lnTo>
                  <a:lnTo>
                    <a:pt x="102068" y="148618"/>
                  </a:lnTo>
                  <a:lnTo>
                    <a:pt x="124912" y="148720"/>
                  </a:lnTo>
                  <a:lnTo>
                    <a:pt x="132408" y="143601"/>
                  </a:lnTo>
                  <a:lnTo>
                    <a:pt x="137405" y="135508"/>
                  </a:lnTo>
                  <a:lnTo>
                    <a:pt x="141787" y="115208"/>
                  </a:lnTo>
                  <a:lnTo>
                    <a:pt x="135069" y="73580"/>
                  </a:lnTo>
                  <a:lnTo>
                    <a:pt x="118775" y="1154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58093" y="1252425"/>
              <a:ext cx="157928" cy="139511"/>
            </a:xfrm>
            <a:custGeom>
              <a:avLst/>
              <a:gdLst/>
              <a:ahLst/>
              <a:cxnLst/>
              <a:rect l="0" t="0" r="0" b="0"/>
              <a:pathLst>
                <a:path w="157928" h="139511">
                  <a:moveTo>
                    <a:pt x="0" y="53108"/>
                  </a:moveTo>
                  <a:lnTo>
                    <a:pt x="37478" y="61441"/>
                  </a:lnTo>
                  <a:lnTo>
                    <a:pt x="61110" y="60321"/>
                  </a:lnTo>
                  <a:lnTo>
                    <a:pt x="83312" y="52025"/>
                  </a:lnTo>
                  <a:lnTo>
                    <a:pt x="98639" y="37419"/>
                  </a:lnTo>
                  <a:lnTo>
                    <a:pt x="104363" y="28611"/>
                  </a:lnTo>
                  <a:lnTo>
                    <a:pt x="105840" y="20399"/>
                  </a:lnTo>
                  <a:lnTo>
                    <a:pt x="104485" y="12585"/>
                  </a:lnTo>
                  <a:lnTo>
                    <a:pt x="101242" y="5036"/>
                  </a:lnTo>
                  <a:lnTo>
                    <a:pt x="94401" y="1173"/>
                  </a:lnTo>
                  <a:lnTo>
                    <a:pt x="74321" y="0"/>
                  </a:lnTo>
                  <a:lnTo>
                    <a:pt x="56038" y="6498"/>
                  </a:lnTo>
                  <a:lnTo>
                    <a:pt x="47887" y="11506"/>
                  </a:lnTo>
                  <a:lnTo>
                    <a:pt x="35711" y="26430"/>
                  </a:lnTo>
                  <a:lnTo>
                    <a:pt x="30826" y="35322"/>
                  </a:lnTo>
                  <a:lnTo>
                    <a:pt x="28518" y="57682"/>
                  </a:lnTo>
                  <a:lnTo>
                    <a:pt x="36569" y="104574"/>
                  </a:lnTo>
                  <a:lnTo>
                    <a:pt x="41927" y="113155"/>
                  </a:lnTo>
                  <a:lnTo>
                    <a:pt x="57238" y="125809"/>
                  </a:lnTo>
                  <a:lnTo>
                    <a:pt x="91179" y="139510"/>
                  </a:lnTo>
                  <a:lnTo>
                    <a:pt x="114223" y="137913"/>
                  </a:lnTo>
                  <a:lnTo>
                    <a:pt x="125282" y="134211"/>
                  </a:lnTo>
                  <a:lnTo>
                    <a:pt x="140689" y="120739"/>
                  </a:lnTo>
                  <a:lnTo>
                    <a:pt x="157927" y="952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104012" y="1094963"/>
              <a:ext cx="43595" cy="187996"/>
            </a:xfrm>
            <a:custGeom>
              <a:avLst/>
              <a:gdLst/>
              <a:ahLst/>
              <a:cxnLst/>
              <a:rect l="0" t="0" r="0" b="0"/>
              <a:pathLst>
                <a:path w="43595" h="187996">
                  <a:moveTo>
                    <a:pt x="12008" y="157928"/>
                  </a:moveTo>
                  <a:lnTo>
                    <a:pt x="41317" y="187236"/>
                  </a:lnTo>
                  <a:lnTo>
                    <a:pt x="43246" y="187995"/>
                  </a:lnTo>
                  <a:lnTo>
                    <a:pt x="34782" y="172296"/>
                  </a:lnTo>
                  <a:lnTo>
                    <a:pt x="4291" y="119872"/>
                  </a:lnTo>
                  <a:lnTo>
                    <a:pt x="0" y="93441"/>
                  </a:lnTo>
                  <a:lnTo>
                    <a:pt x="493" y="79842"/>
                  </a:lnTo>
                  <a:lnTo>
                    <a:pt x="10400" y="58492"/>
                  </a:lnTo>
                  <a:lnTo>
                    <a:pt x="29469" y="30199"/>
                  </a:lnTo>
                  <a:lnTo>
                    <a:pt x="435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5906487" y="173569"/>
            <a:ext cx="1579275" cy="1197219"/>
            <a:chOff x="5906487" y="173569"/>
            <a:chExt cx="1579275" cy="1197219"/>
          </a:xfrm>
        </p:grpSpPr>
        <p:sp>
          <p:nvSpPr>
            <p:cNvPr id="108" name="Freeform 107"/>
            <p:cNvSpPr/>
            <p:nvPr/>
          </p:nvSpPr>
          <p:spPr>
            <a:xfrm>
              <a:off x="6616835" y="1158134"/>
              <a:ext cx="195104" cy="212654"/>
            </a:xfrm>
            <a:custGeom>
              <a:avLst/>
              <a:gdLst/>
              <a:ahLst/>
              <a:cxnLst/>
              <a:rect l="0" t="0" r="0" b="0"/>
              <a:pathLst>
                <a:path w="195104" h="212654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0148" y="85426"/>
                  </a:lnTo>
                  <a:lnTo>
                    <a:pt x="23344" y="143433"/>
                  </a:lnTo>
                  <a:lnTo>
                    <a:pt x="37216" y="196832"/>
                  </a:lnTo>
                  <a:lnTo>
                    <a:pt x="40712" y="208430"/>
                  </a:lnTo>
                  <a:lnTo>
                    <a:pt x="45382" y="212653"/>
                  </a:lnTo>
                  <a:lnTo>
                    <a:pt x="50835" y="211959"/>
                  </a:lnTo>
                  <a:lnTo>
                    <a:pt x="114076" y="157690"/>
                  </a:lnTo>
                  <a:lnTo>
                    <a:pt x="171207" y="127246"/>
                  </a:lnTo>
                  <a:lnTo>
                    <a:pt x="195103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696124" y="726466"/>
              <a:ext cx="63172" cy="589597"/>
            </a:xfrm>
            <a:custGeom>
              <a:avLst/>
              <a:gdLst/>
              <a:ahLst/>
              <a:cxnLst/>
              <a:rect l="0" t="0" r="0" b="0"/>
              <a:pathLst>
                <a:path w="63172" h="589597">
                  <a:moveTo>
                    <a:pt x="0" y="589596"/>
                  </a:moveTo>
                  <a:lnTo>
                    <a:pt x="3120" y="546904"/>
                  </a:lnTo>
                  <a:lnTo>
                    <a:pt x="9065" y="494075"/>
                  </a:lnTo>
                  <a:lnTo>
                    <a:pt x="10096" y="444440"/>
                  </a:lnTo>
                  <a:lnTo>
                    <a:pt x="10400" y="392689"/>
                  </a:lnTo>
                  <a:lnTo>
                    <a:pt x="10491" y="340310"/>
                  </a:lnTo>
                  <a:lnTo>
                    <a:pt x="16107" y="287746"/>
                  </a:lnTo>
                  <a:lnTo>
                    <a:pt x="19590" y="235127"/>
                  </a:lnTo>
                  <a:lnTo>
                    <a:pt x="28004" y="179416"/>
                  </a:lnTo>
                  <a:lnTo>
                    <a:pt x="31694" y="131409"/>
                  </a:lnTo>
                  <a:lnTo>
                    <a:pt x="40846" y="81310"/>
                  </a:lnTo>
                  <a:lnTo>
                    <a:pt x="58068" y="28106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906487" y="173569"/>
              <a:ext cx="210571" cy="310742"/>
            </a:xfrm>
            <a:custGeom>
              <a:avLst/>
              <a:gdLst/>
              <a:ahLst/>
              <a:cxnLst/>
              <a:rect l="0" t="0" r="0" b="0"/>
              <a:pathLst>
                <a:path w="210571" h="310742">
                  <a:moveTo>
                    <a:pt x="0" y="310741"/>
                  </a:moveTo>
                  <a:lnTo>
                    <a:pt x="0" y="261811"/>
                  </a:lnTo>
                  <a:lnTo>
                    <a:pt x="0" y="202680"/>
                  </a:lnTo>
                  <a:lnTo>
                    <a:pt x="0" y="145940"/>
                  </a:lnTo>
                  <a:lnTo>
                    <a:pt x="0" y="89672"/>
                  </a:lnTo>
                  <a:lnTo>
                    <a:pt x="5589" y="33497"/>
                  </a:lnTo>
                  <a:lnTo>
                    <a:pt x="14573" y="11657"/>
                  </a:lnTo>
                  <a:lnTo>
                    <a:pt x="20243" y="2557"/>
                  </a:lnTo>
                  <a:lnTo>
                    <a:pt x="27534" y="0"/>
                  </a:lnTo>
                  <a:lnTo>
                    <a:pt x="35903" y="1805"/>
                  </a:lnTo>
                  <a:lnTo>
                    <a:pt x="53391" y="13169"/>
                  </a:lnTo>
                  <a:lnTo>
                    <a:pt x="76391" y="40468"/>
                  </a:lnTo>
                  <a:lnTo>
                    <a:pt x="105123" y="94141"/>
                  </a:lnTo>
                  <a:lnTo>
                    <a:pt x="133329" y="155132"/>
                  </a:lnTo>
                  <a:lnTo>
                    <a:pt x="156998" y="214904"/>
                  </a:lnTo>
                  <a:lnTo>
                    <a:pt x="183758" y="268485"/>
                  </a:lnTo>
                  <a:lnTo>
                    <a:pt x="210570" y="310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959129" y="37902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1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117057" y="315854"/>
              <a:ext cx="73700" cy="151275"/>
            </a:xfrm>
            <a:custGeom>
              <a:avLst/>
              <a:gdLst/>
              <a:ahLst/>
              <a:cxnLst/>
              <a:rect l="0" t="0" r="0" b="0"/>
              <a:pathLst>
                <a:path w="73700" h="151275">
                  <a:moveTo>
                    <a:pt x="0" y="73700"/>
                  </a:moveTo>
                  <a:lnTo>
                    <a:pt x="20243" y="117663"/>
                  </a:lnTo>
                  <a:lnTo>
                    <a:pt x="41477" y="151274"/>
                  </a:lnTo>
                  <a:lnTo>
                    <a:pt x="8389" y="102741"/>
                  </a:lnTo>
                  <a:lnTo>
                    <a:pt x="2486" y="67357"/>
                  </a:lnTo>
                  <a:lnTo>
                    <a:pt x="7344" y="47094"/>
                  </a:lnTo>
                  <a:lnTo>
                    <a:pt x="11915" y="38415"/>
                  </a:lnTo>
                  <a:lnTo>
                    <a:pt x="26352" y="2565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243399" y="189512"/>
              <a:ext cx="63172" cy="284271"/>
            </a:xfrm>
            <a:custGeom>
              <a:avLst/>
              <a:gdLst/>
              <a:ahLst/>
              <a:cxnLst/>
              <a:rect l="0" t="0" r="0" b="0"/>
              <a:pathLst>
                <a:path w="63172" h="284271">
                  <a:moveTo>
                    <a:pt x="0" y="0"/>
                  </a:moveTo>
                  <a:lnTo>
                    <a:pt x="3119" y="48931"/>
                  </a:lnTo>
                  <a:lnTo>
                    <a:pt x="14572" y="96777"/>
                  </a:lnTo>
                  <a:lnTo>
                    <a:pt x="29664" y="147998"/>
                  </a:lnTo>
                  <a:lnTo>
                    <a:pt x="41545" y="197100"/>
                  </a:lnTo>
                  <a:lnTo>
                    <a:pt x="58416" y="259099"/>
                  </a:lnTo>
                  <a:lnTo>
                    <a:pt x="63171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303042" y="263212"/>
              <a:ext cx="87757" cy="168457"/>
            </a:xfrm>
            <a:custGeom>
              <a:avLst/>
              <a:gdLst/>
              <a:ahLst/>
              <a:cxnLst/>
              <a:rect l="0" t="0" r="0" b="0"/>
              <a:pathLst>
                <a:path w="87757" h="168457">
                  <a:moveTo>
                    <a:pt x="45642" y="0"/>
                  </a:moveTo>
                  <a:lnTo>
                    <a:pt x="10895" y="53875"/>
                  </a:lnTo>
                  <a:lnTo>
                    <a:pt x="1733" y="74247"/>
                  </a:lnTo>
                  <a:lnTo>
                    <a:pt x="0" y="95000"/>
                  </a:lnTo>
                  <a:lnTo>
                    <a:pt x="1176" y="105447"/>
                  </a:lnTo>
                  <a:lnTo>
                    <a:pt x="11841" y="123294"/>
                  </a:lnTo>
                  <a:lnTo>
                    <a:pt x="47284" y="153816"/>
                  </a:lnTo>
                  <a:lnTo>
                    <a:pt x="64309" y="161949"/>
                  </a:lnTo>
                  <a:lnTo>
                    <a:pt x="8775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414644" y="303795"/>
              <a:ext cx="165668" cy="147406"/>
            </a:xfrm>
            <a:custGeom>
              <a:avLst/>
              <a:gdLst/>
              <a:ahLst/>
              <a:cxnLst/>
              <a:rect l="0" t="0" r="0" b="0"/>
              <a:pathLst>
                <a:path w="165668" h="147406">
                  <a:moveTo>
                    <a:pt x="70910" y="96287"/>
                  </a:moveTo>
                  <a:lnTo>
                    <a:pt x="79243" y="58809"/>
                  </a:lnTo>
                  <a:lnTo>
                    <a:pt x="79975" y="46736"/>
                  </a:lnTo>
                  <a:lnTo>
                    <a:pt x="74549" y="27081"/>
                  </a:lnTo>
                  <a:lnTo>
                    <a:pt x="69826" y="18564"/>
                  </a:lnTo>
                  <a:lnTo>
                    <a:pt x="55221" y="5982"/>
                  </a:lnTo>
                  <a:lnTo>
                    <a:pt x="46413" y="989"/>
                  </a:lnTo>
                  <a:lnTo>
                    <a:pt x="38201" y="0"/>
                  </a:lnTo>
                  <a:lnTo>
                    <a:pt x="22837" y="5140"/>
                  </a:lnTo>
                  <a:lnTo>
                    <a:pt x="11330" y="18343"/>
                  </a:lnTo>
                  <a:lnTo>
                    <a:pt x="6624" y="26777"/>
                  </a:lnTo>
                  <a:lnTo>
                    <a:pt x="0" y="66593"/>
                  </a:lnTo>
                  <a:lnTo>
                    <a:pt x="4689" y="92449"/>
                  </a:lnTo>
                  <a:lnTo>
                    <a:pt x="26764" y="137643"/>
                  </a:lnTo>
                  <a:lnTo>
                    <a:pt x="35630" y="143745"/>
                  </a:lnTo>
                  <a:lnTo>
                    <a:pt x="57960" y="147405"/>
                  </a:lnTo>
                  <a:lnTo>
                    <a:pt x="66956" y="144404"/>
                  </a:lnTo>
                  <a:lnTo>
                    <a:pt x="80071" y="131711"/>
                  </a:lnTo>
                  <a:lnTo>
                    <a:pt x="94032" y="99244"/>
                  </a:lnTo>
                  <a:lnTo>
                    <a:pt x="95615" y="76545"/>
                  </a:lnTo>
                  <a:lnTo>
                    <a:pt x="94399" y="65578"/>
                  </a:lnTo>
                  <a:lnTo>
                    <a:pt x="94758" y="62946"/>
                  </a:lnTo>
                  <a:lnTo>
                    <a:pt x="106860" y="86105"/>
                  </a:lnTo>
                  <a:lnTo>
                    <a:pt x="131433" y="113903"/>
                  </a:lnTo>
                  <a:lnTo>
                    <a:pt x="144992" y="121664"/>
                  </a:lnTo>
                  <a:lnTo>
                    <a:pt x="165667" y="1278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59253" y="300684"/>
              <a:ext cx="126343" cy="154404"/>
            </a:xfrm>
            <a:custGeom>
              <a:avLst/>
              <a:gdLst/>
              <a:ahLst/>
              <a:cxnLst/>
              <a:rect l="0" t="0" r="0" b="0"/>
              <a:pathLst>
                <a:path w="126343" h="154404">
                  <a:moveTo>
                    <a:pt x="0" y="36227"/>
                  </a:moveTo>
                  <a:lnTo>
                    <a:pt x="3120" y="78919"/>
                  </a:lnTo>
                  <a:lnTo>
                    <a:pt x="14573" y="110098"/>
                  </a:lnTo>
                  <a:lnTo>
                    <a:pt x="39404" y="152075"/>
                  </a:lnTo>
                  <a:lnTo>
                    <a:pt x="42647" y="154403"/>
                  </a:lnTo>
                  <a:lnTo>
                    <a:pt x="43640" y="151276"/>
                  </a:lnTo>
                  <a:lnTo>
                    <a:pt x="43131" y="144512"/>
                  </a:lnTo>
                  <a:lnTo>
                    <a:pt x="18485" y="82620"/>
                  </a:lnTo>
                  <a:lnTo>
                    <a:pt x="12886" y="42434"/>
                  </a:lnTo>
                  <a:lnTo>
                    <a:pt x="16817" y="6481"/>
                  </a:lnTo>
                  <a:lnTo>
                    <a:pt x="21740" y="1189"/>
                  </a:lnTo>
                  <a:lnTo>
                    <a:pt x="28532" y="0"/>
                  </a:lnTo>
                  <a:lnTo>
                    <a:pt x="44267" y="4919"/>
                  </a:lnTo>
                  <a:lnTo>
                    <a:pt x="86129" y="39268"/>
                  </a:lnTo>
                  <a:lnTo>
                    <a:pt x="105199" y="68714"/>
                  </a:lnTo>
                  <a:lnTo>
                    <a:pt x="126342" y="130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695493" y="242155"/>
              <a:ext cx="116527" cy="189514"/>
            </a:xfrm>
            <a:custGeom>
              <a:avLst/>
              <a:gdLst/>
              <a:ahLst/>
              <a:cxnLst/>
              <a:rect l="0" t="0" r="0" b="0"/>
              <a:pathLst>
                <a:path w="116527" h="189514">
                  <a:moveTo>
                    <a:pt x="74330" y="0"/>
                  </a:moveTo>
                  <a:lnTo>
                    <a:pt x="51974" y="0"/>
                  </a:lnTo>
                  <a:lnTo>
                    <a:pt x="34759" y="6239"/>
                  </a:lnTo>
                  <a:lnTo>
                    <a:pt x="19309" y="17981"/>
                  </a:lnTo>
                  <a:lnTo>
                    <a:pt x="4642" y="34898"/>
                  </a:lnTo>
                  <a:lnTo>
                    <a:pt x="966" y="44322"/>
                  </a:lnTo>
                  <a:lnTo>
                    <a:pt x="0" y="64152"/>
                  </a:lnTo>
                  <a:lnTo>
                    <a:pt x="3720" y="72014"/>
                  </a:lnTo>
                  <a:lnTo>
                    <a:pt x="17212" y="83869"/>
                  </a:lnTo>
                  <a:lnTo>
                    <a:pt x="38027" y="89917"/>
                  </a:lnTo>
                  <a:lnTo>
                    <a:pt x="83927" y="99390"/>
                  </a:lnTo>
                  <a:lnTo>
                    <a:pt x="110579" y="114717"/>
                  </a:lnTo>
                  <a:lnTo>
                    <a:pt x="114874" y="123271"/>
                  </a:lnTo>
                  <a:lnTo>
                    <a:pt x="116526" y="145254"/>
                  </a:lnTo>
                  <a:lnTo>
                    <a:pt x="112990" y="154158"/>
                  </a:lnTo>
                  <a:lnTo>
                    <a:pt x="99702" y="167171"/>
                  </a:lnTo>
                  <a:lnTo>
                    <a:pt x="72490" y="181073"/>
                  </a:lnTo>
                  <a:lnTo>
                    <a:pt x="3221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830447" y="261477"/>
              <a:ext cx="171004" cy="138636"/>
            </a:xfrm>
            <a:custGeom>
              <a:avLst/>
              <a:gdLst/>
              <a:ahLst/>
              <a:cxnLst/>
              <a:rect l="0" t="0" r="0" b="0"/>
              <a:pathLst>
                <a:path w="171004" h="138636">
                  <a:moveTo>
                    <a:pt x="107833" y="96491"/>
                  </a:moveTo>
                  <a:lnTo>
                    <a:pt x="88704" y="34234"/>
                  </a:lnTo>
                  <a:lnTo>
                    <a:pt x="77494" y="17739"/>
                  </a:lnTo>
                  <a:lnTo>
                    <a:pt x="61594" y="5728"/>
                  </a:lnTo>
                  <a:lnTo>
                    <a:pt x="52440" y="888"/>
                  </a:lnTo>
                  <a:lnTo>
                    <a:pt x="42828" y="0"/>
                  </a:lnTo>
                  <a:lnTo>
                    <a:pt x="22790" y="5253"/>
                  </a:lnTo>
                  <a:lnTo>
                    <a:pt x="14873" y="12269"/>
                  </a:lnTo>
                  <a:lnTo>
                    <a:pt x="2956" y="32543"/>
                  </a:lnTo>
                  <a:lnTo>
                    <a:pt x="0" y="57152"/>
                  </a:lnTo>
                  <a:lnTo>
                    <a:pt x="7634" y="105488"/>
                  </a:lnTo>
                  <a:lnTo>
                    <a:pt x="22642" y="132562"/>
                  </a:lnTo>
                  <a:lnTo>
                    <a:pt x="29982" y="136916"/>
                  </a:lnTo>
                  <a:lnTo>
                    <a:pt x="47496" y="138635"/>
                  </a:lnTo>
                  <a:lnTo>
                    <a:pt x="63858" y="132379"/>
                  </a:lnTo>
                  <a:lnTo>
                    <a:pt x="71497" y="127436"/>
                  </a:lnTo>
                  <a:lnTo>
                    <a:pt x="83105" y="112584"/>
                  </a:lnTo>
                  <a:lnTo>
                    <a:pt x="90993" y="93115"/>
                  </a:lnTo>
                  <a:lnTo>
                    <a:pt x="94500" y="68865"/>
                  </a:lnTo>
                  <a:lnTo>
                    <a:pt x="96604" y="64036"/>
                  </a:lnTo>
                  <a:lnTo>
                    <a:pt x="99178" y="64326"/>
                  </a:lnTo>
                  <a:lnTo>
                    <a:pt x="117301" y="84419"/>
                  </a:lnTo>
                  <a:lnTo>
                    <a:pt x="171003" y="117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10955" y="197268"/>
              <a:ext cx="110194" cy="192287"/>
            </a:xfrm>
            <a:custGeom>
              <a:avLst/>
              <a:gdLst/>
              <a:ahLst/>
              <a:cxnLst/>
              <a:rect l="0" t="0" r="0" b="0"/>
              <a:pathLst>
                <a:path w="110194" h="192287">
                  <a:moveTo>
                    <a:pt x="85252" y="13301"/>
                  </a:moveTo>
                  <a:lnTo>
                    <a:pt x="74073" y="2123"/>
                  </a:lnTo>
                  <a:lnTo>
                    <a:pt x="67271" y="0"/>
                  </a:lnTo>
                  <a:lnTo>
                    <a:pt x="50355" y="761"/>
                  </a:lnTo>
                  <a:lnTo>
                    <a:pt x="34257" y="8118"/>
                  </a:lnTo>
                  <a:lnTo>
                    <a:pt x="19304" y="20356"/>
                  </a:lnTo>
                  <a:lnTo>
                    <a:pt x="4859" y="37494"/>
                  </a:lnTo>
                  <a:lnTo>
                    <a:pt x="0" y="59929"/>
                  </a:lnTo>
                  <a:lnTo>
                    <a:pt x="341" y="72462"/>
                  </a:lnTo>
                  <a:lnTo>
                    <a:pt x="5248" y="79648"/>
                  </a:lnTo>
                  <a:lnTo>
                    <a:pt x="13199" y="83269"/>
                  </a:lnTo>
                  <a:lnTo>
                    <a:pt x="71647" y="94915"/>
                  </a:lnTo>
                  <a:lnTo>
                    <a:pt x="94413" y="101437"/>
                  </a:lnTo>
                  <a:lnTo>
                    <a:pt x="101888" y="108323"/>
                  </a:lnTo>
                  <a:lnTo>
                    <a:pt x="110193" y="128453"/>
                  </a:lnTo>
                  <a:lnTo>
                    <a:pt x="110068" y="138032"/>
                  </a:lnTo>
                  <a:lnTo>
                    <a:pt x="103690" y="154915"/>
                  </a:lnTo>
                  <a:lnTo>
                    <a:pt x="86817" y="170217"/>
                  </a:lnTo>
                  <a:lnTo>
                    <a:pt x="64891" y="182478"/>
                  </a:lnTo>
                  <a:lnTo>
                    <a:pt x="22081" y="1922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69519" y="547481"/>
              <a:ext cx="37176" cy="200043"/>
            </a:xfrm>
            <a:custGeom>
              <a:avLst/>
              <a:gdLst/>
              <a:ahLst/>
              <a:cxnLst/>
              <a:rect l="0" t="0" r="0" b="0"/>
              <a:pathLst>
                <a:path w="37176" h="200043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7243" y="91829"/>
                  </a:lnTo>
                  <a:lnTo>
                    <a:pt x="29218" y="152603"/>
                  </a:lnTo>
                  <a:lnTo>
                    <a:pt x="37175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748767" y="476650"/>
              <a:ext cx="305327" cy="229087"/>
            </a:xfrm>
            <a:custGeom>
              <a:avLst/>
              <a:gdLst/>
              <a:ahLst/>
              <a:cxnLst/>
              <a:rect l="0" t="0" r="0" b="0"/>
              <a:pathLst>
                <a:path w="305327" h="229087">
                  <a:moveTo>
                    <a:pt x="0" y="102417"/>
                  </a:moveTo>
                  <a:lnTo>
                    <a:pt x="14572" y="59725"/>
                  </a:lnTo>
                  <a:lnTo>
                    <a:pt x="39403" y="23664"/>
                  </a:lnTo>
                  <a:lnTo>
                    <a:pt x="65487" y="6813"/>
                  </a:lnTo>
                  <a:lnTo>
                    <a:pt x="101031" y="0"/>
                  </a:lnTo>
                  <a:lnTo>
                    <a:pt x="146558" y="6104"/>
                  </a:lnTo>
                  <a:lnTo>
                    <a:pt x="168082" y="12038"/>
                  </a:lnTo>
                  <a:lnTo>
                    <a:pt x="186228" y="24814"/>
                  </a:lnTo>
                  <a:lnTo>
                    <a:pt x="194342" y="33134"/>
                  </a:lnTo>
                  <a:lnTo>
                    <a:pt x="203357" y="54857"/>
                  </a:lnTo>
                  <a:lnTo>
                    <a:pt x="206195" y="78939"/>
                  </a:lnTo>
                  <a:lnTo>
                    <a:pt x="203556" y="101341"/>
                  </a:lnTo>
                  <a:lnTo>
                    <a:pt x="192244" y="119876"/>
                  </a:lnTo>
                  <a:lnTo>
                    <a:pt x="184315" y="128094"/>
                  </a:lnTo>
                  <a:lnTo>
                    <a:pt x="180198" y="137083"/>
                  </a:lnTo>
                  <a:lnTo>
                    <a:pt x="178744" y="156428"/>
                  </a:lnTo>
                  <a:lnTo>
                    <a:pt x="185116" y="173605"/>
                  </a:lnTo>
                  <a:lnTo>
                    <a:pt x="228476" y="225102"/>
                  </a:lnTo>
                  <a:lnTo>
                    <a:pt x="237715" y="228661"/>
                  </a:lnTo>
                  <a:lnTo>
                    <a:pt x="279926" y="229086"/>
                  </a:lnTo>
                  <a:lnTo>
                    <a:pt x="305326" y="228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054093" y="610652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5590" y="62093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022507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127792" y="536953"/>
              <a:ext cx="84230" cy="132503"/>
            </a:xfrm>
            <a:custGeom>
              <a:avLst/>
              <a:gdLst/>
              <a:ahLst/>
              <a:cxnLst/>
              <a:rect l="0" t="0" r="0" b="0"/>
              <a:pathLst>
                <a:path w="84230" h="132503">
                  <a:moveTo>
                    <a:pt x="0" y="52642"/>
                  </a:moveTo>
                  <a:lnTo>
                    <a:pt x="35918" y="108834"/>
                  </a:lnTo>
                  <a:lnTo>
                    <a:pt x="49499" y="127919"/>
                  </a:lnTo>
                  <a:lnTo>
                    <a:pt x="56396" y="132073"/>
                  </a:lnTo>
                  <a:lnTo>
                    <a:pt x="63334" y="132502"/>
                  </a:lnTo>
                  <a:lnTo>
                    <a:pt x="70298" y="130449"/>
                  </a:lnTo>
                  <a:lnTo>
                    <a:pt x="74941" y="123231"/>
                  </a:lnTo>
                  <a:lnTo>
                    <a:pt x="82394" y="72738"/>
                  </a:lnTo>
                  <a:lnTo>
                    <a:pt x="83684" y="34420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239655" y="504933"/>
              <a:ext cx="130294" cy="162108"/>
            </a:xfrm>
            <a:custGeom>
              <a:avLst/>
              <a:gdLst/>
              <a:ahLst/>
              <a:cxnLst/>
              <a:rect l="0" t="0" r="0" b="0"/>
              <a:pathLst>
                <a:path w="130294" h="162108">
                  <a:moveTo>
                    <a:pt x="14479" y="42548"/>
                  </a:moveTo>
                  <a:lnTo>
                    <a:pt x="32460" y="58189"/>
                  </a:lnTo>
                  <a:lnTo>
                    <a:pt x="49377" y="66268"/>
                  </a:lnTo>
                  <a:lnTo>
                    <a:pt x="68594" y="67518"/>
                  </a:lnTo>
                  <a:lnTo>
                    <a:pt x="87663" y="63005"/>
                  </a:lnTo>
                  <a:lnTo>
                    <a:pt x="103937" y="53200"/>
                  </a:lnTo>
                  <a:lnTo>
                    <a:pt x="106873" y="46140"/>
                  </a:lnTo>
                  <a:lnTo>
                    <a:pt x="106491" y="37924"/>
                  </a:lnTo>
                  <a:lnTo>
                    <a:pt x="103896" y="28937"/>
                  </a:lnTo>
                  <a:lnTo>
                    <a:pt x="91655" y="12712"/>
                  </a:lnTo>
                  <a:lnTo>
                    <a:pt x="83477" y="5110"/>
                  </a:lnTo>
                  <a:lnTo>
                    <a:pt x="74516" y="1212"/>
                  </a:lnTo>
                  <a:lnTo>
                    <a:pt x="55200" y="0"/>
                  </a:lnTo>
                  <a:lnTo>
                    <a:pt x="38037" y="6480"/>
                  </a:lnTo>
                  <a:lnTo>
                    <a:pt x="30184" y="11484"/>
                  </a:lnTo>
                  <a:lnTo>
                    <a:pt x="18340" y="26402"/>
                  </a:lnTo>
                  <a:lnTo>
                    <a:pt x="1204" y="64575"/>
                  </a:lnTo>
                  <a:lnTo>
                    <a:pt x="0" y="85094"/>
                  </a:lnTo>
                  <a:lnTo>
                    <a:pt x="4535" y="105911"/>
                  </a:lnTo>
                  <a:lnTo>
                    <a:pt x="14349" y="126862"/>
                  </a:lnTo>
                  <a:lnTo>
                    <a:pt x="32749" y="141632"/>
                  </a:lnTo>
                  <a:lnTo>
                    <a:pt x="77099" y="160646"/>
                  </a:lnTo>
                  <a:lnTo>
                    <a:pt x="98462" y="162107"/>
                  </a:lnTo>
                  <a:lnTo>
                    <a:pt x="130293" y="158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366437" y="410611"/>
              <a:ext cx="119325" cy="205529"/>
            </a:xfrm>
            <a:custGeom>
              <a:avLst/>
              <a:gdLst/>
              <a:ahLst/>
              <a:cxnLst/>
              <a:rect l="0" t="0" r="0" b="0"/>
              <a:pathLst>
                <a:path w="119325" h="205529">
                  <a:moveTo>
                    <a:pt x="14039" y="136870"/>
                  </a:moveTo>
                  <a:lnTo>
                    <a:pt x="33167" y="189575"/>
                  </a:lnTo>
                  <a:lnTo>
                    <a:pt x="44378" y="205528"/>
                  </a:lnTo>
                  <a:lnTo>
                    <a:pt x="47133" y="204869"/>
                  </a:lnTo>
                  <a:lnTo>
                    <a:pt x="47075" y="188539"/>
                  </a:lnTo>
                  <a:lnTo>
                    <a:pt x="34876" y="157639"/>
                  </a:lnTo>
                  <a:lnTo>
                    <a:pt x="1754" y="94731"/>
                  </a:lnTo>
                  <a:lnTo>
                    <a:pt x="0" y="73688"/>
                  </a:lnTo>
                  <a:lnTo>
                    <a:pt x="1170" y="63163"/>
                  </a:lnTo>
                  <a:lnTo>
                    <a:pt x="11830" y="45230"/>
                  </a:lnTo>
                  <a:lnTo>
                    <a:pt x="40681" y="21980"/>
                  </a:lnTo>
                  <a:lnTo>
                    <a:pt x="65655" y="9769"/>
                  </a:lnTo>
                  <a:lnTo>
                    <a:pt x="1193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Freeform 127"/>
          <p:cNvSpPr/>
          <p:nvPr/>
        </p:nvSpPr>
        <p:spPr>
          <a:xfrm>
            <a:off x="4011357" y="1526632"/>
            <a:ext cx="1273950" cy="2042529"/>
          </a:xfrm>
          <a:custGeom>
            <a:avLst/>
            <a:gdLst/>
            <a:ahLst/>
            <a:cxnLst/>
            <a:rect l="0" t="0" r="0" b="0"/>
            <a:pathLst>
              <a:path w="1273950" h="2042529">
                <a:moveTo>
                  <a:pt x="1273949" y="2042528"/>
                </a:moveTo>
                <a:lnTo>
                  <a:pt x="1210615" y="1979195"/>
                </a:lnTo>
                <a:lnTo>
                  <a:pt x="1197837" y="1964077"/>
                </a:lnTo>
                <a:lnTo>
                  <a:pt x="1188258" y="1945660"/>
                </a:lnTo>
                <a:lnTo>
                  <a:pt x="1181878" y="1909971"/>
                </a:lnTo>
                <a:lnTo>
                  <a:pt x="1188128" y="1857160"/>
                </a:lnTo>
                <a:lnTo>
                  <a:pt x="1194968" y="1822658"/>
                </a:lnTo>
                <a:lnTo>
                  <a:pt x="1192833" y="1800918"/>
                </a:lnTo>
                <a:lnTo>
                  <a:pt x="1181745" y="1782678"/>
                </a:lnTo>
                <a:lnTo>
                  <a:pt x="1151620" y="1751904"/>
                </a:lnTo>
                <a:lnTo>
                  <a:pt x="1143541" y="1731258"/>
                </a:lnTo>
                <a:lnTo>
                  <a:pt x="1141120" y="1706484"/>
                </a:lnTo>
                <a:lnTo>
                  <a:pt x="1142859" y="1655572"/>
                </a:lnTo>
                <a:lnTo>
                  <a:pt x="1129434" y="1593438"/>
                </a:lnTo>
                <a:lnTo>
                  <a:pt x="1118175" y="1560464"/>
                </a:lnTo>
                <a:lnTo>
                  <a:pt x="1087304" y="1520371"/>
                </a:lnTo>
                <a:lnTo>
                  <a:pt x="1061109" y="1504370"/>
                </a:lnTo>
                <a:lnTo>
                  <a:pt x="1031121" y="1492220"/>
                </a:lnTo>
                <a:lnTo>
                  <a:pt x="1010437" y="1491060"/>
                </a:lnTo>
                <a:lnTo>
                  <a:pt x="947539" y="1506149"/>
                </a:lnTo>
                <a:lnTo>
                  <a:pt x="912852" y="1513154"/>
                </a:lnTo>
                <a:lnTo>
                  <a:pt x="872939" y="1512110"/>
                </a:lnTo>
                <a:lnTo>
                  <a:pt x="810789" y="1499200"/>
                </a:lnTo>
                <a:lnTo>
                  <a:pt x="757377" y="1495867"/>
                </a:lnTo>
                <a:lnTo>
                  <a:pt x="701767" y="1489619"/>
                </a:lnTo>
                <a:lnTo>
                  <a:pt x="643145" y="1473737"/>
                </a:lnTo>
                <a:lnTo>
                  <a:pt x="632314" y="1470312"/>
                </a:lnTo>
                <a:lnTo>
                  <a:pt x="614041" y="1457147"/>
                </a:lnTo>
                <a:lnTo>
                  <a:pt x="555803" y="1395775"/>
                </a:lnTo>
                <a:lnTo>
                  <a:pt x="546111" y="1377226"/>
                </a:lnTo>
                <a:lnTo>
                  <a:pt x="535040" y="1317993"/>
                </a:lnTo>
                <a:lnTo>
                  <a:pt x="519154" y="1263674"/>
                </a:lnTo>
                <a:lnTo>
                  <a:pt x="500666" y="1200271"/>
                </a:lnTo>
                <a:lnTo>
                  <a:pt x="500973" y="1158139"/>
                </a:lnTo>
                <a:lnTo>
                  <a:pt x="496051" y="1110432"/>
                </a:lnTo>
                <a:lnTo>
                  <a:pt x="503332" y="1050380"/>
                </a:lnTo>
                <a:lnTo>
                  <a:pt x="513505" y="990740"/>
                </a:lnTo>
                <a:lnTo>
                  <a:pt x="520907" y="958407"/>
                </a:lnTo>
                <a:lnTo>
                  <a:pt x="511198" y="905492"/>
                </a:lnTo>
                <a:lnTo>
                  <a:pt x="495917" y="879467"/>
                </a:lnTo>
                <a:lnTo>
                  <a:pt x="459814" y="842555"/>
                </a:lnTo>
                <a:lnTo>
                  <a:pt x="426050" y="814258"/>
                </a:lnTo>
                <a:lnTo>
                  <a:pt x="409597" y="787573"/>
                </a:lnTo>
                <a:lnTo>
                  <a:pt x="398216" y="728390"/>
                </a:lnTo>
                <a:lnTo>
                  <a:pt x="391265" y="679143"/>
                </a:lnTo>
                <a:lnTo>
                  <a:pt x="396554" y="658250"/>
                </a:lnTo>
                <a:lnTo>
                  <a:pt x="429164" y="599681"/>
                </a:lnTo>
                <a:lnTo>
                  <a:pt x="452506" y="536914"/>
                </a:lnTo>
                <a:lnTo>
                  <a:pt x="460070" y="502236"/>
                </a:lnTo>
                <a:lnTo>
                  <a:pt x="461131" y="489242"/>
                </a:lnTo>
                <a:lnTo>
                  <a:pt x="456071" y="468565"/>
                </a:lnTo>
                <a:lnTo>
                  <a:pt x="433760" y="436227"/>
                </a:lnTo>
                <a:lnTo>
                  <a:pt x="408112" y="420021"/>
                </a:lnTo>
                <a:lnTo>
                  <a:pt x="347221" y="396783"/>
                </a:lnTo>
                <a:lnTo>
                  <a:pt x="296878" y="382577"/>
                </a:lnTo>
                <a:lnTo>
                  <a:pt x="241873" y="368505"/>
                </a:lnTo>
                <a:lnTo>
                  <a:pt x="185948" y="360050"/>
                </a:lnTo>
                <a:lnTo>
                  <a:pt x="124140" y="346790"/>
                </a:lnTo>
                <a:lnTo>
                  <a:pt x="65437" y="328637"/>
                </a:lnTo>
                <a:lnTo>
                  <a:pt x="48190" y="317246"/>
                </a:lnTo>
                <a:lnTo>
                  <a:pt x="35846" y="301265"/>
                </a:lnTo>
                <a:lnTo>
                  <a:pt x="10903" y="241799"/>
                </a:lnTo>
                <a:lnTo>
                  <a:pt x="3231" y="207345"/>
                </a:lnTo>
                <a:lnTo>
                  <a:pt x="4077" y="170620"/>
                </a:lnTo>
                <a:lnTo>
                  <a:pt x="16915" y="114928"/>
                </a:lnTo>
                <a:lnTo>
                  <a:pt x="18660" y="77077"/>
                </a:lnTo>
                <a:lnTo>
                  <a:pt x="4161" y="1433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4" name="Group 143"/>
          <p:cNvGrpSpPr/>
          <p:nvPr/>
        </p:nvGrpSpPr>
        <p:grpSpPr>
          <a:xfrm>
            <a:off x="3805727" y="269800"/>
            <a:ext cx="1299669" cy="1456874"/>
            <a:chOff x="3805727" y="269800"/>
            <a:chExt cx="1299669" cy="1456874"/>
          </a:xfrm>
        </p:grpSpPr>
        <p:sp>
          <p:nvSpPr>
            <p:cNvPr id="129" name="Freeform 128"/>
            <p:cNvSpPr/>
            <p:nvPr/>
          </p:nvSpPr>
          <p:spPr>
            <a:xfrm>
              <a:off x="4285265" y="1537160"/>
              <a:ext cx="147233" cy="185769"/>
            </a:xfrm>
            <a:custGeom>
              <a:avLst/>
              <a:gdLst/>
              <a:ahLst/>
              <a:cxnLst/>
              <a:rect l="0" t="0" r="0" b="0"/>
              <a:pathLst>
                <a:path w="147233" h="185769">
                  <a:moveTo>
                    <a:pt x="20890" y="0"/>
                  </a:moveTo>
                  <a:lnTo>
                    <a:pt x="4102" y="55045"/>
                  </a:lnTo>
                  <a:lnTo>
                    <a:pt x="676" y="109572"/>
                  </a:lnTo>
                  <a:lnTo>
                    <a:pt x="0" y="170733"/>
                  </a:lnTo>
                  <a:lnTo>
                    <a:pt x="3454" y="179333"/>
                  </a:lnTo>
                  <a:lnTo>
                    <a:pt x="9266" y="183896"/>
                  </a:lnTo>
                  <a:lnTo>
                    <a:pt x="16650" y="185768"/>
                  </a:lnTo>
                  <a:lnTo>
                    <a:pt x="23913" y="184677"/>
                  </a:lnTo>
                  <a:lnTo>
                    <a:pt x="84957" y="155039"/>
                  </a:lnTo>
                  <a:lnTo>
                    <a:pt x="137952" y="127013"/>
                  </a:lnTo>
                  <a:lnTo>
                    <a:pt x="147232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337741" y="694880"/>
              <a:ext cx="73411" cy="1031794"/>
            </a:xfrm>
            <a:custGeom>
              <a:avLst/>
              <a:gdLst/>
              <a:ahLst/>
              <a:cxnLst/>
              <a:rect l="0" t="0" r="0" b="0"/>
              <a:pathLst>
                <a:path w="73411" h="1031794">
                  <a:moveTo>
                    <a:pt x="0" y="1031793"/>
                  </a:moveTo>
                  <a:lnTo>
                    <a:pt x="3119" y="989101"/>
                  </a:lnTo>
                  <a:lnTo>
                    <a:pt x="14654" y="936272"/>
                  </a:lnTo>
                  <a:lnTo>
                    <a:pt x="27028" y="883983"/>
                  </a:lnTo>
                  <a:lnTo>
                    <a:pt x="31405" y="836569"/>
                  </a:lnTo>
                  <a:lnTo>
                    <a:pt x="42771" y="774385"/>
                  </a:lnTo>
                  <a:lnTo>
                    <a:pt x="49717" y="729356"/>
                  </a:lnTo>
                  <a:lnTo>
                    <a:pt x="57654" y="668026"/>
                  </a:lnTo>
                  <a:lnTo>
                    <a:pt x="61536" y="610755"/>
                  </a:lnTo>
                  <a:lnTo>
                    <a:pt x="62444" y="565465"/>
                  </a:lnTo>
                  <a:lnTo>
                    <a:pt x="62848" y="519210"/>
                  </a:lnTo>
                  <a:lnTo>
                    <a:pt x="63075" y="456047"/>
                  </a:lnTo>
                  <a:lnTo>
                    <a:pt x="63142" y="406657"/>
                  </a:lnTo>
                  <a:lnTo>
                    <a:pt x="63165" y="348046"/>
                  </a:lnTo>
                  <a:lnTo>
                    <a:pt x="66289" y="299267"/>
                  </a:lnTo>
                  <a:lnTo>
                    <a:pt x="71503" y="246599"/>
                  </a:lnTo>
                  <a:lnTo>
                    <a:pt x="73048" y="192000"/>
                  </a:lnTo>
                  <a:lnTo>
                    <a:pt x="73410" y="148504"/>
                  </a:lnTo>
                  <a:lnTo>
                    <a:pt x="72444" y="88065"/>
                  </a:lnTo>
                  <a:lnTo>
                    <a:pt x="65349" y="34423"/>
                  </a:lnTo>
                  <a:lnTo>
                    <a:pt x="631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906072" y="336911"/>
              <a:ext cx="31587" cy="200043"/>
            </a:xfrm>
            <a:custGeom>
              <a:avLst/>
              <a:gdLst/>
              <a:ahLst/>
              <a:cxnLst/>
              <a:rect l="0" t="0" r="0" b="0"/>
              <a:pathLst>
                <a:path w="31587" h="200043">
                  <a:moveTo>
                    <a:pt x="0" y="0"/>
                  </a:moveTo>
                  <a:lnTo>
                    <a:pt x="3120" y="54145"/>
                  </a:lnTo>
                  <a:lnTo>
                    <a:pt x="14654" y="109092"/>
                  </a:lnTo>
                  <a:lnTo>
                    <a:pt x="20962" y="162666"/>
                  </a:lnTo>
                  <a:lnTo>
                    <a:pt x="31586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805727" y="269800"/>
              <a:ext cx="221878" cy="172397"/>
            </a:xfrm>
            <a:custGeom>
              <a:avLst/>
              <a:gdLst/>
              <a:ahLst/>
              <a:cxnLst/>
              <a:rect l="0" t="0" r="0" b="0"/>
              <a:pathLst>
                <a:path w="221878" h="172397">
                  <a:moveTo>
                    <a:pt x="5589" y="130282"/>
                  </a:moveTo>
                  <a:lnTo>
                    <a:pt x="0" y="113515"/>
                  </a:lnTo>
                  <a:lnTo>
                    <a:pt x="3495" y="95924"/>
                  </a:lnTo>
                  <a:lnTo>
                    <a:pt x="14016" y="76408"/>
                  </a:lnTo>
                  <a:lnTo>
                    <a:pt x="53752" y="30424"/>
                  </a:lnTo>
                  <a:lnTo>
                    <a:pt x="81081" y="13607"/>
                  </a:lnTo>
                  <a:lnTo>
                    <a:pt x="116994" y="1215"/>
                  </a:lnTo>
                  <a:lnTo>
                    <a:pt x="140500" y="0"/>
                  </a:lnTo>
                  <a:lnTo>
                    <a:pt x="184186" y="8751"/>
                  </a:lnTo>
                  <a:lnTo>
                    <a:pt x="210455" y="23953"/>
                  </a:lnTo>
                  <a:lnTo>
                    <a:pt x="215866" y="32490"/>
                  </a:lnTo>
                  <a:lnTo>
                    <a:pt x="221877" y="54454"/>
                  </a:lnTo>
                  <a:lnTo>
                    <a:pt x="218311" y="79813"/>
                  </a:lnTo>
                  <a:lnTo>
                    <a:pt x="208926" y="104342"/>
                  </a:lnTo>
                  <a:lnTo>
                    <a:pt x="177064" y="146725"/>
                  </a:lnTo>
                  <a:lnTo>
                    <a:pt x="142459" y="172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990300" y="426564"/>
              <a:ext cx="147400" cy="144389"/>
            </a:xfrm>
            <a:custGeom>
              <a:avLst/>
              <a:gdLst/>
              <a:ahLst/>
              <a:cxnLst/>
              <a:rect l="0" t="0" r="0" b="0"/>
              <a:pathLst>
                <a:path w="147400" h="144389">
                  <a:moveTo>
                    <a:pt x="0" y="68275"/>
                  </a:moveTo>
                  <a:lnTo>
                    <a:pt x="58617" y="62686"/>
                  </a:lnTo>
                  <a:lnTo>
                    <a:pt x="103216" y="49147"/>
                  </a:lnTo>
                  <a:lnTo>
                    <a:pt x="120353" y="37937"/>
                  </a:lnTo>
                  <a:lnTo>
                    <a:pt x="123519" y="30502"/>
                  </a:lnTo>
                  <a:lnTo>
                    <a:pt x="123291" y="22036"/>
                  </a:lnTo>
                  <a:lnTo>
                    <a:pt x="120798" y="12882"/>
                  </a:lnTo>
                  <a:lnTo>
                    <a:pt x="114457" y="6780"/>
                  </a:lnTo>
                  <a:lnTo>
                    <a:pt x="94934" y="0"/>
                  </a:lnTo>
                  <a:lnTo>
                    <a:pt x="85516" y="531"/>
                  </a:lnTo>
                  <a:lnTo>
                    <a:pt x="68813" y="7361"/>
                  </a:lnTo>
                  <a:lnTo>
                    <a:pt x="46256" y="24360"/>
                  </a:lnTo>
                  <a:lnTo>
                    <a:pt x="38106" y="43688"/>
                  </a:lnTo>
                  <a:lnTo>
                    <a:pt x="35653" y="66706"/>
                  </a:lnTo>
                  <a:lnTo>
                    <a:pt x="38463" y="88635"/>
                  </a:lnTo>
                  <a:lnTo>
                    <a:pt x="52211" y="120711"/>
                  </a:lnTo>
                  <a:lnTo>
                    <a:pt x="67658" y="135643"/>
                  </a:lnTo>
                  <a:lnTo>
                    <a:pt x="76691" y="141263"/>
                  </a:lnTo>
                  <a:lnTo>
                    <a:pt x="96086" y="144388"/>
                  </a:lnTo>
                  <a:lnTo>
                    <a:pt x="123617" y="139570"/>
                  </a:lnTo>
                  <a:lnTo>
                    <a:pt x="147399" y="131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176650" y="383965"/>
              <a:ext cx="97921" cy="155238"/>
            </a:xfrm>
            <a:custGeom>
              <a:avLst/>
              <a:gdLst/>
              <a:ahLst/>
              <a:cxnLst/>
              <a:rect l="0" t="0" r="0" b="0"/>
              <a:pathLst>
                <a:path w="97921" h="155238">
                  <a:moveTo>
                    <a:pt x="87391" y="5589"/>
                  </a:moveTo>
                  <a:lnTo>
                    <a:pt x="70624" y="0"/>
                  </a:lnTo>
                  <a:lnTo>
                    <a:pt x="53033" y="375"/>
                  </a:lnTo>
                  <a:lnTo>
                    <a:pt x="43429" y="2113"/>
                  </a:lnTo>
                  <a:lnTo>
                    <a:pt x="26518" y="16522"/>
                  </a:lnTo>
                  <a:lnTo>
                    <a:pt x="2187" y="58311"/>
                  </a:lnTo>
                  <a:lnTo>
                    <a:pt x="0" y="82443"/>
                  </a:lnTo>
                  <a:lnTo>
                    <a:pt x="4097" y="107597"/>
                  </a:lnTo>
                  <a:lnTo>
                    <a:pt x="13717" y="130474"/>
                  </a:lnTo>
                  <a:lnTo>
                    <a:pt x="28911" y="146101"/>
                  </a:lnTo>
                  <a:lnTo>
                    <a:pt x="37876" y="151906"/>
                  </a:lnTo>
                  <a:lnTo>
                    <a:pt x="60315" y="155237"/>
                  </a:lnTo>
                  <a:lnTo>
                    <a:pt x="97920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313542" y="400082"/>
              <a:ext cx="114439" cy="131699"/>
            </a:xfrm>
            <a:custGeom>
              <a:avLst/>
              <a:gdLst/>
              <a:ahLst/>
              <a:cxnLst/>
              <a:rect l="0" t="0" r="0" b="0"/>
              <a:pathLst>
                <a:path w="114439" h="131699">
                  <a:moveTo>
                    <a:pt x="66313" y="0"/>
                  </a:moveTo>
                  <a:lnTo>
                    <a:pt x="43956" y="5590"/>
                  </a:lnTo>
                  <a:lnTo>
                    <a:pt x="26741" y="17692"/>
                  </a:lnTo>
                  <a:lnTo>
                    <a:pt x="12460" y="34770"/>
                  </a:lnTo>
                  <a:lnTo>
                    <a:pt x="2214" y="54058"/>
                  </a:lnTo>
                  <a:lnTo>
                    <a:pt x="0" y="77448"/>
                  </a:lnTo>
                  <a:lnTo>
                    <a:pt x="4085" y="101102"/>
                  </a:lnTo>
                  <a:lnTo>
                    <a:pt x="13700" y="119414"/>
                  </a:lnTo>
                  <a:lnTo>
                    <a:pt x="23048" y="125233"/>
                  </a:lnTo>
                  <a:lnTo>
                    <a:pt x="49034" y="131698"/>
                  </a:lnTo>
                  <a:lnTo>
                    <a:pt x="70721" y="128333"/>
                  </a:lnTo>
                  <a:lnTo>
                    <a:pt x="96084" y="113284"/>
                  </a:lnTo>
                  <a:lnTo>
                    <a:pt x="103708" y="107108"/>
                  </a:lnTo>
                  <a:lnTo>
                    <a:pt x="112179" y="87768"/>
                  </a:lnTo>
                  <a:lnTo>
                    <a:pt x="114438" y="76060"/>
                  </a:lnTo>
                  <a:lnTo>
                    <a:pt x="113604" y="65914"/>
                  </a:lnTo>
                  <a:lnTo>
                    <a:pt x="8736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442700" y="326383"/>
              <a:ext cx="132302" cy="189514"/>
            </a:xfrm>
            <a:custGeom>
              <a:avLst/>
              <a:gdLst/>
              <a:ahLst/>
              <a:cxnLst/>
              <a:rect l="0" t="0" r="0" b="0"/>
              <a:pathLst>
                <a:path w="132302" h="189514">
                  <a:moveTo>
                    <a:pt x="74025" y="0"/>
                  </a:moveTo>
                  <a:lnTo>
                    <a:pt x="21320" y="19128"/>
                  </a:lnTo>
                  <a:lnTo>
                    <a:pt x="5367" y="30338"/>
                  </a:lnTo>
                  <a:lnTo>
                    <a:pt x="1347" y="37773"/>
                  </a:lnTo>
                  <a:lnTo>
                    <a:pt x="0" y="55392"/>
                  </a:lnTo>
                  <a:lnTo>
                    <a:pt x="4788" y="61495"/>
                  </a:lnTo>
                  <a:lnTo>
                    <a:pt x="22586" y="68275"/>
                  </a:lnTo>
                  <a:lnTo>
                    <a:pt x="82517" y="76105"/>
                  </a:lnTo>
                  <a:lnTo>
                    <a:pt x="103536" y="82957"/>
                  </a:lnTo>
                  <a:lnTo>
                    <a:pt x="120676" y="93802"/>
                  </a:lnTo>
                  <a:lnTo>
                    <a:pt x="126183" y="102309"/>
                  </a:lnTo>
                  <a:lnTo>
                    <a:pt x="132301" y="124239"/>
                  </a:lnTo>
                  <a:lnTo>
                    <a:pt x="131593" y="134299"/>
                  </a:lnTo>
                  <a:lnTo>
                    <a:pt x="124567" y="151715"/>
                  </a:lnTo>
                  <a:lnTo>
                    <a:pt x="101869" y="174674"/>
                  </a:lnTo>
                  <a:lnTo>
                    <a:pt x="79771" y="182918"/>
                  </a:lnTo>
                  <a:lnTo>
                    <a:pt x="31911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516725" y="642238"/>
              <a:ext cx="42115" cy="157928"/>
            </a:xfrm>
            <a:custGeom>
              <a:avLst/>
              <a:gdLst/>
              <a:ahLst/>
              <a:cxnLst/>
              <a:rect l="0" t="0" r="0" b="0"/>
              <a:pathLst>
                <a:path w="42115" h="157928">
                  <a:moveTo>
                    <a:pt x="0" y="0"/>
                  </a:moveTo>
                  <a:lnTo>
                    <a:pt x="3120" y="42692"/>
                  </a:lnTo>
                  <a:lnTo>
                    <a:pt x="21331" y="105336"/>
                  </a:lnTo>
                  <a:lnTo>
                    <a:pt x="42114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421969" y="575711"/>
              <a:ext cx="305327" cy="200727"/>
            </a:xfrm>
            <a:custGeom>
              <a:avLst/>
              <a:gdLst/>
              <a:ahLst/>
              <a:cxnLst/>
              <a:rect l="0" t="0" r="0" b="0"/>
              <a:pathLst>
                <a:path w="305327" h="200727">
                  <a:moveTo>
                    <a:pt x="0" y="77055"/>
                  </a:moveTo>
                  <a:lnTo>
                    <a:pt x="9575" y="53009"/>
                  </a:lnTo>
                  <a:lnTo>
                    <a:pt x="27533" y="31586"/>
                  </a:lnTo>
                  <a:lnTo>
                    <a:pt x="54561" y="11590"/>
                  </a:lnTo>
                  <a:lnTo>
                    <a:pt x="74552" y="1946"/>
                  </a:lnTo>
                  <a:lnTo>
                    <a:pt x="98255" y="0"/>
                  </a:lnTo>
                  <a:lnTo>
                    <a:pt x="146010" y="8282"/>
                  </a:lnTo>
                  <a:lnTo>
                    <a:pt x="178573" y="23403"/>
                  </a:lnTo>
                  <a:lnTo>
                    <a:pt x="185729" y="31928"/>
                  </a:lnTo>
                  <a:lnTo>
                    <a:pt x="193680" y="53879"/>
                  </a:lnTo>
                  <a:lnTo>
                    <a:pt x="194094" y="76114"/>
                  </a:lnTo>
                  <a:lnTo>
                    <a:pt x="192567" y="86956"/>
                  </a:lnTo>
                  <a:lnTo>
                    <a:pt x="181512" y="105242"/>
                  </a:lnTo>
                  <a:lnTo>
                    <a:pt x="164899" y="119998"/>
                  </a:lnTo>
                  <a:lnTo>
                    <a:pt x="145818" y="130456"/>
                  </a:lnTo>
                  <a:lnTo>
                    <a:pt x="141666" y="136053"/>
                  </a:lnTo>
                  <a:lnTo>
                    <a:pt x="141237" y="142123"/>
                  </a:lnTo>
                  <a:lnTo>
                    <a:pt x="143291" y="148510"/>
                  </a:lnTo>
                  <a:lnTo>
                    <a:pt x="154931" y="161845"/>
                  </a:lnTo>
                  <a:lnTo>
                    <a:pt x="181216" y="179387"/>
                  </a:lnTo>
                  <a:lnTo>
                    <a:pt x="233091" y="198329"/>
                  </a:lnTo>
                  <a:lnTo>
                    <a:pt x="269365" y="200726"/>
                  </a:lnTo>
                  <a:lnTo>
                    <a:pt x="305326" y="1928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695709" y="694880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7959" y="63428"/>
                  </a:lnTo>
                  <a:lnTo>
                    <a:pt x="28198" y="91323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685181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758880" y="600124"/>
              <a:ext cx="100780" cy="148809"/>
            </a:xfrm>
            <a:custGeom>
              <a:avLst/>
              <a:gdLst/>
              <a:ahLst/>
              <a:cxnLst/>
              <a:rect l="0" t="0" r="0" b="0"/>
              <a:pathLst>
                <a:path w="100780" h="148809">
                  <a:moveTo>
                    <a:pt x="0" y="73699"/>
                  </a:moveTo>
                  <a:lnTo>
                    <a:pt x="49499" y="133292"/>
                  </a:lnTo>
                  <a:lnTo>
                    <a:pt x="75888" y="148808"/>
                  </a:lnTo>
                  <a:lnTo>
                    <a:pt x="83348" y="148338"/>
                  </a:lnTo>
                  <a:lnTo>
                    <a:pt x="89490" y="144516"/>
                  </a:lnTo>
                  <a:lnTo>
                    <a:pt x="94755" y="138458"/>
                  </a:lnTo>
                  <a:lnTo>
                    <a:pt x="100605" y="116129"/>
                  </a:lnTo>
                  <a:lnTo>
                    <a:pt x="100779" y="73793"/>
                  </a:lnTo>
                  <a:lnTo>
                    <a:pt x="96541" y="3473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895751" y="568115"/>
              <a:ext cx="136871" cy="172111"/>
            </a:xfrm>
            <a:custGeom>
              <a:avLst/>
              <a:gdLst/>
              <a:ahLst/>
              <a:cxnLst/>
              <a:rect l="0" t="0" r="0" b="0"/>
              <a:pathLst>
                <a:path w="136871" h="172111">
                  <a:moveTo>
                    <a:pt x="0" y="53066"/>
                  </a:moveTo>
                  <a:lnTo>
                    <a:pt x="11178" y="64244"/>
                  </a:lnTo>
                  <a:lnTo>
                    <a:pt x="29145" y="69732"/>
                  </a:lnTo>
                  <a:lnTo>
                    <a:pt x="51558" y="71002"/>
                  </a:lnTo>
                  <a:lnTo>
                    <a:pt x="73217" y="67666"/>
                  </a:lnTo>
                  <a:lnTo>
                    <a:pt x="91422" y="59165"/>
                  </a:lnTo>
                  <a:lnTo>
                    <a:pt x="99553" y="53623"/>
                  </a:lnTo>
                  <a:lnTo>
                    <a:pt x="111706" y="38105"/>
                  </a:lnTo>
                  <a:lnTo>
                    <a:pt x="116585" y="29054"/>
                  </a:lnTo>
                  <a:lnTo>
                    <a:pt x="116327" y="20680"/>
                  </a:lnTo>
                  <a:lnTo>
                    <a:pt x="112647" y="12758"/>
                  </a:lnTo>
                  <a:lnTo>
                    <a:pt x="106683" y="5137"/>
                  </a:lnTo>
                  <a:lnTo>
                    <a:pt x="98028" y="1226"/>
                  </a:lnTo>
                  <a:lnTo>
                    <a:pt x="75933" y="0"/>
                  </a:lnTo>
                  <a:lnTo>
                    <a:pt x="42776" y="11476"/>
                  </a:lnTo>
                  <a:lnTo>
                    <a:pt x="27590" y="26393"/>
                  </a:lnTo>
                  <a:lnTo>
                    <a:pt x="8310" y="64565"/>
                  </a:lnTo>
                  <a:lnTo>
                    <a:pt x="6813" y="88202"/>
                  </a:lnTo>
                  <a:lnTo>
                    <a:pt x="11217" y="111966"/>
                  </a:lnTo>
                  <a:lnTo>
                    <a:pt x="26850" y="138498"/>
                  </a:lnTo>
                  <a:lnTo>
                    <a:pt x="39619" y="153817"/>
                  </a:lnTo>
                  <a:lnTo>
                    <a:pt x="71140" y="170006"/>
                  </a:lnTo>
                  <a:lnTo>
                    <a:pt x="93619" y="172110"/>
                  </a:lnTo>
                  <a:lnTo>
                    <a:pt x="136870" y="168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015705" y="473782"/>
              <a:ext cx="89691" cy="228556"/>
            </a:xfrm>
            <a:custGeom>
              <a:avLst/>
              <a:gdLst/>
              <a:ahLst/>
              <a:cxnLst/>
              <a:rect l="0" t="0" r="0" b="0"/>
              <a:pathLst>
                <a:path w="89691" h="228556">
                  <a:moveTo>
                    <a:pt x="37974" y="168456"/>
                  </a:moveTo>
                  <a:lnTo>
                    <a:pt x="89690" y="228555"/>
                  </a:lnTo>
                  <a:lnTo>
                    <a:pt x="85915" y="220903"/>
                  </a:lnTo>
                  <a:lnTo>
                    <a:pt x="44512" y="159617"/>
                  </a:lnTo>
                  <a:lnTo>
                    <a:pt x="9834" y="105507"/>
                  </a:lnTo>
                  <a:lnTo>
                    <a:pt x="0" y="68176"/>
                  </a:lnTo>
                  <a:lnTo>
                    <a:pt x="3939" y="47458"/>
                  </a:lnTo>
                  <a:lnTo>
                    <a:pt x="8265" y="38658"/>
                  </a:lnTo>
                  <a:lnTo>
                    <a:pt x="22430" y="25760"/>
                  </a:lnTo>
                  <a:lnTo>
                    <a:pt x="590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5822259" y="1252891"/>
            <a:ext cx="1326591" cy="673825"/>
            <a:chOff x="5822259" y="1252891"/>
            <a:chExt cx="1326591" cy="673825"/>
          </a:xfrm>
        </p:grpSpPr>
        <p:sp>
          <p:nvSpPr>
            <p:cNvPr id="145" name="Freeform 144"/>
            <p:cNvSpPr/>
            <p:nvPr/>
          </p:nvSpPr>
          <p:spPr>
            <a:xfrm>
              <a:off x="5822259" y="1263419"/>
              <a:ext cx="1326591" cy="663297"/>
            </a:xfrm>
            <a:custGeom>
              <a:avLst/>
              <a:gdLst/>
              <a:ahLst/>
              <a:cxnLst/>
              <a:rect l="0" t="0" r="0" b="0"/>
              <a:pathLst>
                <a:path w="1326591" h="663297">
                  <a:moveTo>
                    <a:pt x="1326590" y="663296"/>
                  </a:moveTo>
                  <a:lnTo>
                    <a:pt x="1308632" y="609421"/>
                  </a:lnTo>
                  <a:lnTo>
                    <a:pt x="1297223" y="579872"/>
                  </a:lnTo>
                  <a:lnTo>
                    <a:pt x="1266297" y="535442"/>
                  </a:lnTo>
                  <a:lnTo>
                    <a:pt x="1249491" y="521464"/>
                  </a:lnTo>
                  <a:lnTo>
                    <a:pt x="1240095" y="516099"/>
                  </a:lnTo>
                  <a:lnTo>
                    <a:pt x="1231493" y="514861"/>
                  </a:lnTo>
                  <a:lnTo>
                    <a:pt x="1215695" y="519726"/>
                  </a:lnTo>
                  <a:lnTo>
                    <a:pt x="1156830" y="553544"/>
                  </a:lnTo>
                  <a:lnTo>
                    <a:pt x="1136498" y="561095"/>
                  </a:lnTo>
                  <a:lnTo>
                    <a:pt x="1115764" y="562111"/>
                  </a:lnTo>
                  <a:lnTo>
                    <a:pt x="1094849" y="557493"/>
                  </a:lnTo>
                  <a:lnTo>
                    <a:pt x="1042306" y="534531"/>
                  </a:lnTo>
                  <a:lnTo>
                    <a:pt x="991799" y="528026"/>
                  </a:lnTo>
                  <a:lnTo>
                    <a:pt x="953002" y="524560"/>
                  </a:lnTo>
                  <a:lnTo>
                    <a:pt x="933993" y="515458"/>
                  </a:lnTo>
                  <a:lnTo>
                    <a:pt x="920866" y="500494"/>
                  </a:lnTo>
                  <a:lnTo>
                    <a:pt x="915728" y="491590"/>
                  </a:lnTo>
                  <a:lnTo>
                    <a:pt x="913138" y="472338"/>
                  </a:lnTo>
                  <a:lnTo>
                    <a:pt x="914085" y="462291"/>
                  </a:lnTo>
                  <a:lnTo>
                    <a:pt x="908899" y="441769"/>
                  </a:lnTo>
                  <a:lnTo>
                    <a:pt x="881576" y="382108"/>
                  </a:lnTo>
                  <a:lnTo>
                    <a:pt x="867934" y="367528"/>
                  </a:lnTo>
                  <a:lnTo>
                    <a:pt x="842862" y="350403"/>
                  </a:lnTo>
                  <a:lnTo>
                    <a:pt x="799687" y="286946"/>
                  </a:lnTo>
                  <a:lnTo>
                    <a:pt x="784745" y="272591"/>
                  </a:lnTo>
                  <a:lnTo>
                    <a:pt x="766406" y="262312"/>
                  </a:lnTo>
                  <a:lnTo>
                    <a:pt x="746557" y="260083"/>
                  </a:lnTo>
                  <a:lnTo>
                    <a:pt x="684267" y="268152"/>
                  </a:lnTo>
                  <a:lnTo>
                    <a:pt x="621174" y="252193"/>
                  </a:lnTo>
                  <a:lnTo>
                    <a:pt x="586474" y="245130"/>
                  </a:lnTo>
                  <a:lnTo>
                    <a:pt x="573476" y="244138"/>
                  </a:lnTo>
                  <a:lnTo>
                    <a:pt x="552796" y="249276"/>
                  </a:lnTo>
                  <a:lnTo>
                    <a:pt x="514866" y="266049"/>
                  </a:lnTo>
                  <a:lnTo>
                    <a:pt x="478416" y="271462"/>
                  </a:lnTo>
                  <a:lnTo>
                    <a:pt x="432584" y="264886"/>
                  </a:lnTo>
                  <a:lnTo>
                    <a:pt x="369748" y="244334"/>
                  </a:lnTo>
                  <a:lnTo>
                    <a:pt x="309021" y="192834"/>
                  </a:lnTo>
                  <a:lnTo>
                    <a:pt x="272391" y="173315"/>
                  </a:lnTo>
                  <a:lnTo>
                    <a:pt x="240586" y="163007"/>
                  </a:lnTo>
                  <a:lnTo>
                    <a:pt x="180395" y="153007"/>
                  </a:lnTo>
                  <a:lnTo>
                    <a:pt x="128743" y="140102"/>
                  </a:lnTo>
                  <a:lnTo>
                    <a:pt x="101283" y="133237"/>
                  </a:lnTo>
                  <a:lnTo>
                    <a:pt x="90918" y="127430"/>
                  </a:lnTo>
                  <a:lnTo>
                    <a:pt x="35013" y="66929"/>
                  </a:lnTo>
                  <a:lnTo>
                    <a:pt x="11442" y="232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818200" y="1252891"/>
              <a:ext cx="141138" cy="536954"/>
            </a:xfrm>
            <a:custGeom>
              <a:avLst/>
              <a:gdLst/>
              <a:ahLst/>
              <a:cxnLst/>
              <a:rect l="0" t="0" r="0" b="0"/>
              <a:pathLst>
                <a:path w="141138" h="536954">
                  <a:moveTo>
                    <a:pt x="141137" y="536953"/>
                  </a:moveTo>
                  <a:lnTo>
                    <a:pt x="86049" y="487455"/>
                  </a:lnTo>
                  <a:lnTo>
                    <a:pt x="25108" y="460328"/>
                  </a:lnTo>
                  <a:lnTo>
                    <a:pt x="10410" y="446746"/>
                  </a:lnTo>
                  <a:lnTo>
                    <a:pt x="4853" y="438210"/>
                  </a:lnTo>
                  <a:lnTo>
                    <a:pt x="1797" y="419368"/>
                  </a:lnTo>
                  <a:lnTo>
                    <a:pt x="11177" y="367094"/>
                  </a:lnTo>
                  <a:lnTo>
                    <a:pt x="12553" y="329607"/>
                  </a:lnTo>
                  <a:lnTo>
                    <a:pt x="0" y="274165"/>
                  </a:lnTo>
                  <a:lnTo>
                    <a:pt x="2760" y="252872"/>
                  </a:lnTo>
                  <a:lnTo>
                    <a:pt x="25191" y="189529"/>
                  </a:lnTo>
                  <a:lnTo>
                    <a:pt x="32693" y="154813"/>
                  </a:lnTo>
                  <a:lnTo>
                    <a:pt x="35228" y="101160"/>
                  </a:lnTo>
                  <a:lnTo>
                    <a:pt x="24317" y="42957"/>
                  </a:lnTo>
                  <a:lnTo>
                    <a:pt x="14496" y="17017"/>
                  </a:lnTo>
                  <a:lnTo>
                    <a:pt x="42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897265" y="1347647"/>
              <a:ext cx="125243" cy="410613"/>
            </a:xfrm>
            <a:custGeom>
              <a:avLst/>
              <a:gdLst/>
              <a:ahLst/>
              <a:cxnLst/>
              <a:rect l="0" t="0" r="0" b="0"/>
              <a:pathLst>
                <a:path w="125243" h="410613">
                  <a:moveTo>
                    <a:pt x="72600" y="410612"/>
                  </a:moveTo>
                  <a:lnTo>
                    <a:pt x="23102" y="352048"/>
                  </a:lnTo>
                  <a:lnTo>
                    <a:pt x="7891" y="324629"/>
                  </a:lnTo>
                  <a:lnTo>
                    <a:pt x="1565" y="288689"/>
                  </a:lnTo>
                  <a:lnTo>
                    <a:pt x="4465" y="232209"/>
                  </a:lnTo>
                  <a:lnTo>
                    <a:pt x="0" y="184039"/>
                  </a:lnTo>
                  <a:lnTo>
                    <a:pt x="5628" y="163294"/>
                  </a:lnTo>
                  <a:lnTo>
                    <a:pt x="28306" y="130912"/>
                  </a:lnTo>
                  <a:lnTo>
                    <a:pt x="83181" y="73741"/>
                  </a:lnTo>
                  <a:lnTo>
                    <a:pt x="96020" y="58510"/>
                  </a:lnTo>
                  <a:lnTo>
                    <a:pt x="1252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453969" y="1768787"/>
              <a:ext cx="336912" cy="147400"/>
            </a:xfrm>
            <a:custGeom>
              <a:avLst/>
              <a:gdLst/>
              <a:ahLst/>
              <a:cxnLst/>
              <a:rect l="0" t="0" r="0" b="0"/>
              <a:pathLst>
                <a:path w="336912" h="147400">
                  <a:moveTo>
                    <a:pt x="336911" y="0"/>
                  </a:moveTo>
                  <a:lnTo>
                    <a:pt x="318930" y="15641"/>
                  </a:lnTo>
                  <a:lnTo>
                    <a:pt x="272759" y="34844"/>
                  </a:lnTo>
                  <a:lnTo>
                    <a:pt x="209515" y="41157"/>
                  </a:lnTo>
                  <a:lnTo>
                    <a:pt x="159798" y="47514"/>
                  </a:lnTo>
                  <a:lnTo>
                    <a:pt x="140822" y="59722"/>
                  </a:lnTo>
                  <a:lnTo>
                    <a:pt x="80873" y="119189"/>
                  </a:lnTo>
                  <a:lnTo>
                    <a:pt x="66749" y="133301"/>
                  </a:lnTo>
                  <a:lnTo>
                    <a:pt x="46434" y="14113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959129" y="1537160"/>
              <a:ext cx="558012" cy="221100"/>
            </a:xfrm>
            <a:custGeom>
              <a:avLst/>
              <a:gdLst/>
              <a:ahLst/>
              <a:cxnLst/>
              <a:rect l="0" t="0" r="0" b="0"/>
              <a:pathLst>
                <a:path w="558012" h="221100">
                  <a:moveTo>
                    <a:pt x="558011" y="0"/>
                  </a:moveTo>
                  <a:lnTo>
                    <a:pt x="515319" y="3120"/>
                  </a:lnTo>
                  <a:lnTo>
                    <a:pt x="495753" y="9576"/>
                  </a:lnTo>
                  <a:lnTo>
                    <a:pt x="479258" y="20244"/>
                  </a:lnTo>
                  <a:lnTo>
                    <a:pt x="421217" y="83683"/>
                  </a:lnTo>
                  <a:lnTo>
                    <a:pt x="362946" y="133329"/>
                  </a:lnTo>
                  <a:lnTo>
                    <a:pt x="341854" y="141146"/>
                  </a:lnTo>
                  <a:lnTo>
                    <a:pt x="290185" y="146164"/>
                  </a:lnTo>
                  <a:lnTo>
                    <a:pt x="232407" y="158689"/>
                  </a:lnTo>
                  <a:lnTo>
                    <a:pt x="209747" y="162945"/>
                  </a:lnTo>
                  <a:lnTo>
                    <a:pt x="157072" y="159265"/>
                  </a:lnTo>
                  <a:lnTo>
                    <a:pt x="118680" y="161444"/>
                  </a:lnTo>
                  <a:lnTo>
                    <a:pt x="97200" y="167679"/>
                  </a:lnTo>
                  <a:lnTo>
                    <a:pt x="41250" y="202929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2015-02-06T14:40:17Z</dcterms:created>
  <dcterms:modified xsi:type="dcterms:W3CDTF">2015-02-06T14:42:01Z</dcterms:modified>
</cp:coreProperties>
</file>